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14"/>
  </p:notesMasterIdLst>
  <p:sldIdLst>
    <p:sldId id="458" r:id="rId3"/>
    <p:sldId id="405" r:id="rId4"/>
    <p:sldId id="406" r:id="rId5"/>
    <p:sldId id="369" r:id="rId6"/>
    <p:sldId id="370" r:id="rId7"/>
    <p:sldId id="407" r:id="rId8"/>
    <p:sldId id="372" r:id="rId9"/>
    <p:sldId id="409" r:id="rId10"/>
    <p:sldId id="410" r:id="rId11"/>
    <p:sldId id="289" r:id="rId12"/>
    <p:sldId id="459" r:id="rId13"/>
  </p:sldIdLst>
  <p:sldSz cx="9144000" cy="5143500" type="screen16x9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D6F1"/>
    <a:srgbClr val="002D86"/>
    <a:srgbClr val="001236"/>
    <a:srgbClr val="0039A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7" autoAdjust="0"/>
    <p:restoredTop sz="94505" autoAdjust="0"/>
  </p:normalViewPr>
  <p:slideViewPr>
    <p:cSldViewPr>
      <p:cViewPr varScale="1">
        <p:scale>
          <a:sx n="142" d="100"/>
          <a:sy n="142" d="100"/>
        </p:scale>
        <p:origin x="918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F6C0-20C7-4F39-B91E-4655E045276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C4CD7-8EF2-410E-8DFA-938E0CC32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831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85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68550" tIns="34289" rIns="68550" bIns="34289" anchor="ctr"/>
          <a:lstStyle/>
          <a:p>
            <a:pPr defTabSz="6854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9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92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088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78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713" indent="-3427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71" indent="-28560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02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60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28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277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46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05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63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8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6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54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2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9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microsoft.com/office/2007/relationships/hdphoto" Target="../media/hdphoto10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image" Target="../media/image9.jpe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19" Type="http://schemas.openxmlformats.org/officeDocument/2006/relationships/image" Target="../media/image22.png"/><Relationship Id="rId4" Type="http://schemas.microsoft.com/office/2007/relationships/hdphoto" Target="../media/hdphoto6.wdp"/><Relationship Id="rId9" Type="http://schemas.openxmlformats.org/officeDocument/2006/relationships/image" Target="../media/image15.png"/><Relationship Id="rId1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2777" y="1733550"/>
            <a:ext cx="247535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6600" dirty="0" err="1">
                <a:latin typeface="Tw Cen MT" panose="020B0602020104020603" pitchFamily="34" charset="0"/>
                <a:cs typeface="Aharoni" pitchFamily="2" charset="-79"/>
              </a:rPr>
              <a:t>Lec</a:t>
            </a:r>
            <a:r>
              <a:rPr lang="en-US" sz="6600" dirty="0">
                <a:latin typeface="Tw Cen MT" panose="020B0602020104020603" pitchFamily="34" charset="0"/>
                <a:cs typeface="Aharoni" pitchFamily="2" charset="-79"/>
              </a:rPr>
              <a:t> - </a:t>
            </a:r>
            <a:r>
              <a:rPr lang="en-US" sz="6600" dirty="0" smtClean="0">
                <a:latin typeface="Tw Cen MT" panose="020B0602020104020603" pitchFamily="34" charset="0"/>
                <a:cs typeface="Aharoni" pitchFamily="2" charset="-79"/>
              </a:rPr>
              <a:t>2</a:t>
            </a:r>
            <a:endParaRPr lang="en-US" sz="6600" dirty="0">
              <a:latin typeface="Tw Cen MT" panose="020B0602020104020603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07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C:\Users\200313\Desktop\6802125-magenta-wallpap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771800" y="2641606"/>
            <a:ext cx="3423592" cy="2014567"/>
            <a:chOff x="2771800" y="2641600"/>
            <a:chExt cx="3423592" cy="2014567"/>
          </a:xfrm>
        </p:grpSpPr>
        <p:sp>
          <p:nvSpPr>
            <p:cNvPr id="22" name="Rectangle 21"/>
            <p:cNvSpPr/>
            <p:nvPr/>
          </p:nvSpPr>
          <p:spPr>
            <a:xfrm>
              <a:off x="2771800" y="4557802"/>
              <a:ext cx="3423592" cy="9836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225944" y="2641600"/>
              <a:ext cx="2418556" cy="1927324"/>
              <a:chOff x="3225944" y="1969016"/>
              <a:chExt cx="2418556" cy="2599908"/>
            </a:xfrm>
          </p:grpSpPr>
          <p:sp>
            <p:nvSpPr>
              <p:cNvPr id="27" name="Round Single Corner Rectangle 26"/>
              <p:cNvSpPr/>
              <p:nvPr/>
            </p:nvSpPr>
            <p:spPr>
              <a:xfrm flipH="1">
                <a:off x="3225944" y="1976636"/>
                <a:ext cx="288032" cy="2592288"/>
              </a:xfrm>
              <a:prstGeom prst="round1Rect">
                <a:avLst>
                  <a:gd name="adj" fmla="val 35186"/>
                </a:avLst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Round Single Corner Rectangle 27"/>
              <p:cNvSpPr/>
              <p:nvPr/>
            </p:nvSpPr>
            <p:spPr>
              <a:xfrm>
                <a:off x="5356468" y="1969016"/>
                <a:ext cx="288032" cy="2592288"/>
              </a:xfrm>
              <a:prstGeom prst="round1Rect">
                <a:avLst>
                  <a:gd name="adj" fmla="val 35186"/>
                </a:avLst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3520440" y="1979750"/>
                <a:ext cx="1836420" cy="2586912"/>
              </a:xfrm>
              <a:custGeom>
                <a:avLst/>
                <a:gdLst>
                  <a:gd name="connsiteX0" fmla="*/ 0 w 1828800"/>
                  <a:gd name="connsiteY0" fmla="*/ 0 h 2476500"/>
                  <a:gd name="connsiteX1" fmla="*/ 0 w 1828800"/>
                  <a:gd name="connsiteY1" fmla="*/ 2476500 h 2476500"/>
                  <a:gd name="connsiteX2" fmla="*/ 1828800 w 1828800"/>
                  <a:gd name="connsiteY2" fmla="*/ 2476500 h 2476500"/>
                  <a:gd name="connsiteX3" fmla="*/ 1828800 w 1828800"/>
                  <a:gd name="connsiteY3" fmla="*/ 0 h 2476500"/>
                  <a:gd name="connsiteX4" fmla="*/ 0 w 1828800"/>
                  <a:gd name="connsiteY4" fmla="*/ 0 h 2476500"/>
                  <a:gd name="connsiteX0" fmla="*/ 0 w 1828800"/>
                  <a:gd name="connsiteY0" fmla="*/ 0 h 2476500"/>
                  <a:gd name="connsiteX1" fmla="*/ 0 w 1828800"/>
                  <a:gd name="connsiteY1" fmla="*/ 2476500 h 2476500"/>
                  <a:gd name="connsiteX2" fmla="*/ 1828800 w 1828800"/>
                  <a:gd name="connsiteY2" fmla="*/ 2476500 h 2476500"/>
                  <a:gd name="connsiteX3" fmla="*/ 1828800 w 1828800"/>
                  <a:gd name="connsiteY3" fmla="*/ 0 h 2476500"/>
                  <a:gd name="connsiteX4" fmla="*/ 0 w 1828800"/>
                  <a:gd name="connsiteY4" fmla="*/ 0 h 2476500"/>
                  <a:gd name="connsiteX0" fmla="*/ 0 w 1828800"/>
                  <a:gd name="connsiteY0" fmla="*/ 0 h 2476500"/>
                  <a:gd name="connsiteX1" fmla="*/ 0 w 1828800"/>
                  <a:gd name="connsiteY1" fmla="*/ 2476500 h 2476500"/>
                  <a:gd name="connsiteX2" fmla="*/ 1828800 w 1828800"/>
                  <a:gd name="connsiteY2" fmla="*/ 2476500 h 2476500"/>
                  <a:gd name="connsiteX3" fmla="*/ 1828800 w 1828800"/>
                  <a:gd name="connsiteY3" fmla="*/ 0 h 2476500"/>
                  <a:gd name="connsiteX4" fmla="*/ 0 w 1828800"/>
                  <a:gd name="connsiteY4" fmla="*/ 0 h 2476500"/>
                  <a:gd name="connsiteX0" fmla="*/ 0 w 1828800"/>
                  <a:gd name="connsiteY0" fmla="*/ 0 h 2476500"/>
                  <a:gd name="connsiteX1" fmla="*/ 0 w 1828800"/>
                  <a:gd name="connsiteY1" fmla="*/ 2476500 h 2476500"/>
                  <a:gd name="connsiteX2" fmla="*/ 1828800 w 1828800"/>
                  <a:gd name="connsiteY2" fmla="*/ 2476500 h 2476500"/>
                  <a:gd name="connsiteX3" fmla="*/ 1828800 w 1828800"/>
                  <a:gd name="connsiteY3" fmla="*/ 0 h 2476500"/>
                  <a:gd name="connsiteX4" fmla="*/ 0 w 1828800"/>
                  <a:gd name="connsiteY4" fmla="*/ 0 h 2476500"/>
                  <a:gd name="connsiteX0" fmla="*/ 0 w 1828800"/>
                  <a:gd name="connsiteY0" fmla="*/ 0 h 2476500"/>
                  <a:gd name="connsiteX1" fmla="*/ 0 w 1828800"/>
                  <a:gd name="connsiteY1" fmla="*/ 2476500 h 2476500"/>
                  <a:gd name="connsiteX2" fmla="*/ 1828800 w 1828800"/>
                  <a:gd name="connsiteY2" fmla="*/ 2476500 h 2476500"/>
                  <a:gd name="connsiteX3" fmla="*/ 1828800 w 1828800"/>
                  <a:gd name="connsiteY3" fmla="*/ 0 h 2476500"/>
                  <a:gd name="connsiteX4" fmla="*/ 0 w 1828800"/>
                  <a:gd name="connsiteY4" fmla="*/ 0 h 2476500"/>
                  <a:gd name="connsiteX0" fmla="*/ 0 w 1828800"/>
                  <a:gd name="connsiteY0" fmla="*/ 0 h 2476500"/>
                  <a:gd name="connsiteX1" fmla="*/ 0 w 1828800"/>
                  <a:gd name="connsiteY1" fmla="*/ 2476500 h 2476500"/>
                  <a:gd name="connsiteX2" fmla="*/ 1828800 w 1828800"/>
                  <a:gd name="connsiteY2" fmla="*/ 2476500 h 2476500"/>
                  <a:gd name="connsiteX3" fmla="*/ 1828800 w 1828800"/>
                  <a:gd name="connsiteY3" fmla="*/ 0 h 2476500"/>
                  <a:gd name="connsiteX4" fmla="*/ 0 w 1828800"/>
                  <a:gd name="connsiteY4" fmla="*/ 0 h 2476500"/>
                  <a:gd name="connsiteX0" fmla="*/ 0 w 1828800"/>
                  <a:gd name="connsiteY0" fmla="*/ 0 h 2476500"/>
                  <a:gd name="connsiteX1" fmla="*/ 0 w 1828800"/>
                  <a:gd name="connsiteY1" fmla="*/ 2476500 h 2476500"/>
                  <a:gd name="connsiteX2" fmla="*/ 1828800 w 1828800"/>
                  <a:gd name="connsiteY2" fmla="*/ 2476500 h 2476500"/>
                  <a:gd name="connsiteX3" fmla="*/ 1828800 w 1828800"/>
                  <a:gd name="connsiteY3" fmla="*/ 0 h 2476500"/>
                  <a:gd name="connsiteX4" fmla="*/ 0 w 1828800"/>
                  <a:gd name="connsiteY4" fmla="*/ 0 h 2476500"/>
                  <a:gd name="connsiteX0" fmla="*/ 0 w 1836420"/>
                  <a:gd name="connsiteY0" fmla="*/ 22860 h 2499360"/>
                  <a:gd name="connsiteX1" fmla="*/ 0 w 1836420"/>
                  <a:gd name="connsiteY1" fmla="*/ 2499360 h 2499360"/>
                  <a:gd name="connsiteX2" fmla="*/ 1828800 w 1836420"/>
                  <a:gd name="connsiteY2" fmla="*/ 2499360 h 2499360"/>
                  <a:gd name="connsiteX3" fmla="*/ 1836420 w 1836420"/>
                  <a:gd name="connsiteY3" fmla="*/ 0 h 2499360"/>
                  <a:gd name="connsiteX4" fmla="*/ 0 w 1836420"/>
                  <a:gd name="connsiteY4" fmla="*/ 22860 h 2499360"/>
                  <a:gd name="connsiteX0" fmla="*/ 0 w 1836420"/>
                  <a:gd name="connsiteY0" fmla="*/ 22860 h 2499360"/>
                  <a:gd name="connsiteX1" fmla="*/ 0 w 1836420"/>
                  <a:gd name="connsiteY1" fmla="*/ 2499360 h 2499360"/>
                  <a:gd name="connsiteX2" fmla="*/ 1828800 w 1836420"/>
                  <a:gd name="connsiteY2" fmla="*/ 2499360 h 2499360"/>
                  <a:gd name="connsiteX3" fmla="*/ 1836420 w 1836420"/>
                  <a:gd name="connsiteY3" fmla="*/ 0 h 2499360"/>
                  <a:gd name="connsiteX4" fmla="*/ 0 w 1836420"/>
                  <a:gd name="connsiteY4" fmla="*/ 22860 h 2499360"/>
                  <a:gd name="connsiteX0" fmla="*/ 0 w 1836420"/>
                  <a:gd name="connsiteY0" fmla="*/ 7620 h 2484120"/>
                  <a:gd name="connsiteX1" fmla="*/ 0 w 1836420"/>
                  <a:gd name="connsiteY1" fmla="*/ 2484120 h 2484120"/>
                  <a:gd name="connsiteX2" fmla="*/ 1828800 w 1836420"/>
                  <a:gd name="connsiteY2" fmla="*/ 2484120 h 2484120"/>
                  <a:gd name="connsiteX3" fmla="*/ 1836420 w 1836420"/>
                  <a:gd name="connsiteY3" fmla="*/ 0 h 2484120"/>
                  <a:gd name="connsiteX4" fmla="*/ 0 w 1836420"/>
                  <a:gd name="connsiteY4" fmla="*/ 7620 h 2484120"/>
                  <a:gd name="connsiteX0" fmla="*/ 0 w 1836420"/>
                  <a:gd name="connsiteY0" fmla="*/ 7620 h 2484120"/>
                  <a:gd name="connsiteX1" fmla="*/ 0 w 1836420"/>
                  <a:gd name="connsiteY1" fmla="*/ 2484120 h 2484120"/>
                  <a:gd name="connsiteX2" fmla="*/ 1828800 w 1836420"/>
                  <a:gd name="connsiteY2" fmla="*/ 2484120 h 2484120"/>
                  <a:gd name="connsiteX3" fmla="*/ 1836420 w 1836420"/>
                  <a:gd name="connsiteY3" fmla="*/ 0 h 2484120"/>
                  <a:gd name="connsiteX4" fmla="*/ 0 w 1836420"/>
                  <a:gd name="connsiteY4" fmla="*/ 7620 h 2484120"/>
                  <a:gd name="connsiteX0" fmla="*/ 0 w 1836420"/>
                  <a:gd name="connsiteY0" fmla="*/ 7620 h 2484120"/>
                  <a:gd name="connsiteX1" fmla="*/ 0 w 1836420"/>
                  <a:gd name="connsiteY1" fmla="*/ 2484120 h 2484120"/>
                  <a:gd name="connsiteX2" fmla="*/ 1828800 w 1836420"/>
                  <a:gd name="connsiteY2" fmla="*/ 2484120 h 2484120"/>
                  <a:gd name="connsiteX3" fmla="*/ 1836420 w 1836420"/>
                  <a:gd name="connsiteY3" fmla="*/ 0 h 2484120"/>
                  <a:gd name="connsiteX4" fmla="*/ 0 w 1836420"/>
                  <a:gd name="connsiteY4" fmla="*/ 7620 h 2484120"/>
                  <a:gd name="connsiteX0" fmla="*/ 0 w 1836420"/>
                  <a:gd name="connsiteY0" fmla="*/ 110412 h 2586912"/>
                  <a:gd name="connsiteX1" fmla="*/ 0 w 1836420"/>
                  <a:gd name="connsiteY1" fmla="*/ 2586912 h 2586912"/>
                  <a:gd name="connsiteX2" fmla="*/ 1828800 w 1836420"/>
                  <a:gd name="connsiteY2" fmla="*/ 2586912 h 2586912"/>
                  <a:gd name="connsiteX3" fmla="*/ 1836420 w 1836420"/>
                  <a:gd name="connsiteY3" fmla="*/ 0 h 2586912"/>
                  <a:gd name="connsiteX4" fmla="*/ 0 w 1836420"/>
                  <a:gd name="connsiteY4" fmla="*/ 110412 h 2586912"/>
                  <a:gd name="connsiteX0" fmla="*/ 0 w 1836420"/>
                  <a:gd name="connsiteY0" fmla="*/ 110412 h 2586912"/>
                  <a:gd name="connsiteX1" fmla="*/ 0 w 1836420"/>
                  <a:gd name="connsiteY1" fmla="*/ 2586912 h 2586912"/>
                  <a:gd name="connsiteX2" fmla="*/ 1828800 w 1836420"/>
                  <a:gd name="connsiteY2" fmla="*/ 2586912 h 2586912"/>
                  <a:gd name="connsiteX3" fmla="*/ 1836420 w 1836420"/>
                  <a:gd name="connsiteY3" fmla="*/ 0 h 2586912"/>
                  <a:gd name="connsiteX4" fmla="*/ 0 w 1836420"/>
                  <a:gd name="connsiteY4" fmla="*/ 110412 h 2586912"/>
                  <a:gd name="connsiteX0" fmla="*/ 4763 w 1836420"/>
                  <a:gd name="connsiteY0" fmla="*/ 7620 h 2586912"/>
                  <a:gd name="connsiteX1" fmla="*/ 0 w 1836420"/>
                  <a:gd name="connsiteY1" fmla="*/ 2586912 h 2586912"/>
                  <a:gd name="connsiteX2" fmla="*/ 1828800 w 1836420"/>
                  <a:gd name="connsiteY2" fmla="*/ 2586912 h 2586912"/>
                  <a:gd name="connsiteX3" fmla="*/ 1836420 w 1836420"/>
                  <a:gd name="connsiteY3" fmla="*/ 0 h 2586912"/>
                  <a:gd name="connsiteX4" fmla="*/ 4763 w 1836420"/>
                  <a:gd name="connsiteY4" fmla="*/ 7620 h 2586912"/>
                  <a:gd name="connsiteX0" fmla="*/ 4763 w 1836420"/>
                  <a:gd name="connsiteY0" fmla="*/ 7620 h 2586912"/>
                  <a:gd name="connsiteX1" fmla="*/ 0 w 1836420"/>
                  <a:gd name="connsiteY1" fmla="*/ 2586912 h 2586912"/>
                  <a:gd name="connsiteX2" fmla="*/ 1828800 w 1836420"/>
                  <a:gd name="connsiteY2" fmla="*/ 2586912 h 2586912"/>
                  <a:gd name="connsiteX3" fmla="*/ 1836420 w 1836420"/>
                  <a:gd name="connsiteY3" fmla="*/ 0 h 2586912"/>
                  <a:gd name="connsiteX4" fmla="*/ 4763 w 1836420"/>
                  <a:gd name="connsiteY4" fmla="*/ 7620 h 2586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6420" h="2586912">
                    <a:moveTo>
                      <a:pt x="4763" y="7620"/>
                    </a:moveTo>
                    <a:cubicBezTo>
                      <a:pt x="3175" y="867384"/>
                      <a:pt x="1588" y="1727148"/>
                      <a:pt x="0" y="2586912"/>
                    </a:cubicBezTo>
                    <a:lnTo>
                      <a:pt x="1828800" y="2586912"/>
                    </a:lnTo>
                    <a:lnTo>
                      <a:pt x="1836420" y="0"/>
                    </a:lnTo>
                    <a:cubicBezTo>
                      <a:pt x="1602105" y="451368"/>
                      <a:pt x="170498" y="413490"/>
                      <a:pt x="4763" y="762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346451" y="2768724"/>
                <a:ext cx="206499" cy="1796033"/>
              </a:xfrm>
              <a:prstGeom prst="rect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5" name="Freeform 34"/>
          <p:cNvSpPr/>
          <p:nvPr/>
        </p:nvSpPr>
        <p:spPr>
          <a:xfrm>
            <a:off x="1071130" y="2242774"/>
            <a:ext cx="1443471" cy="443345"/>
          </a:xfrm>
          <a:custGeom>
            <a:avLst/>
            <a:gdLst>
              <a:gd name="connsiteX0" fmla="*/ 13854 w 1413163"/>
              <a:gd name="connsiteY0" fmla="*/ 0 h 443345"/>
              <a:gd name="connsiteX1" fmla="*/ 1413163 w 1413163"/>
              <a:gd name="connsiteY1" fmla="*/ 0 h 443345"/>
              <a:gd name="connsiteX2" fmla="*/ 1413163 w 1413163"/>
              <a:gd name="connsiteY2" fmla="*/ 443345 h 443345"/>
              <a:gd name="connsiteX3" fmla="*/ 0 w 1413163"/>
              <a:gd name="connsiteY3" fmla="*/ 443345 h 443345"/>
              <a:gd name="connsiteX4" fmla="*/ 13854 w 1413163"/>
              <a:gd name="connsiteY4" fmla="*/ 0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163" h="443345">
                <a:moveTo>
                  <a:pt x="13854" y="0"/>
                </a:moveTo>
                <a:lnTo>
                  <a:pt x="1413163" y="0"/>
                </a:lnTo>
                <a:lnTo>
                  <a:pt x="1413163" y="443345"/>
                </a:lnTo>
                <a:lnTo>
                  <a:pt x="0" y="443345"/>
                </a:lnTo>
                <a:lnTo>
                  <a:pt x="1385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6524637" y="2241100"/>
            <a:ext cx="1496695" cy="443345"/>
          </a:xfrm>
          <a:custGeom>
            <a:avLst/>
            <a:gdLst>
              <a:gd name="connsiteX0" fmla="*/ 13854 w 1413163"/>
              <a:gd name="connsiteY0" fmla="*/ 0 h 443345"/>
              <a:gd name="connsiteX1" fmla="*/ 1413163 w 1413163"/>
              <a:gd name="connsiteY1" fmla="*/ 0 h 443345"/>
              <a:gd name="connsiteX2" fmla="*/ 1413163 w 1413163"/>
              <a:gd name="connsiteY2" fmla="*/ 443345 h 443345"/>
              <a:gd name="connsiteX3" fmla="*/ 0 w 1413163"/>
              <a:gd name="connsiteY3" fmla="*/ 443345 h 443345"/>
              <a:gd name="connsiteX4" fmla="*/ 13854 w 1413163"/>
              <a:gd name="connsiteY4" fmla="*/ 0 h 443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3163" h="443345">
                <a:moveTo>
                  <a:pt x="13854" y="0"/>
                </a:moveTo>
                <a:lnTo>
                  <a:pt x="1413163" y="0"/>
                </a:lnTo>
                <a:lnTo>
                  <a:pt x="1413163" y="443345"/>
                </a:lnTo>
                <a:lnTo>
                  <a:pt x="0" y="443345"/>
                </a:lnTo>
                <a:lnTo>
                  <a:pt x="1385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339408" y="1904634"/>
            <a:ext cx="1905000" cy="1004455"/>
          </a:xfrm>
          <a:custGeom>
            <a:avLst/>
            <a:gdLst>
              <a:gd name="connsiteX0" fmla="*/ 1835150 w 2095500"/>
              <a:gd name="connsiteY0" fmla="*/ 0 h 1104900"/>
              <a:gd name="connsiteX1" fmla="*/ 2095500 w 2095500"/>
              <a:gd name="connsiteY1" fmla="*/ 0 h 1104900"/>
              <a:gd name="connsiteX2" fmla="*/ 2095500 w 2095500"/>
              <a:gd name="connsiteY2" fmla="*/ 1104900 h 1104900"/>
              <a:gd name="connsiteX3" fmla="*/ 0 w 2095500"/>
              <a:gd name="connsiteY3" fmla="*/ 1104900 h 1104900"/>
              <a:gd name="connsiteX4" fmla="*/ 0 w 2095500"/>
              <a:gd name="connsiteY4" fmla="*/ 6350 h 1104900"/>
              <a:gd name="connsiteX5" fmla="*/ 260350 w 2095500"/>
              <a:gd name="connsiteY5" fmla="*/ 6350 h 1104900"/>
              <a:gd name="connsiteX6" fmla="*/ 260350 w 2095500"/>
              <a:gd name="connsiteY6" fmla="*/ 850900 h 1104900"/>
              <a:gd name="connsiteX7" fmla="*/ 1841500 w 2095500"/>
              <a:gd name="connsiteY7" fmla="*/ 850900 h 1104900"/>
              <a:gd name="connsiteX8" fmla="*/ 1835150 w 2095500"/>
              <a:gd name="connsiteY8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1104900">
                <a:moveTo>
                  <a:pt x="1835150" y="0"/>
                </a:moveTo>
                <a:lnTo>
                  <a:pt x="2095500" y="0"/>
                </a:lnTo>
                <a:lnTo>
                  <a:pt x="2095500" y="1104900"/>
                </a:lnTo>
                <a:lnTo>
                  <a:pt x="0" y="1104900"/>
                </a:lnTo>
                <a:lnTo>
                  <a:pt x="0" y="6350"/>
                </a:lnTo>
                <a:lnTo>
                  <a:pt x="260350" y="6350"/>
                </a:lnTo>
                <a:lnTo>
                  <a:pt x="260350" y="850900"/>
                </a:lnTo>
                <a:lnTo>
                  <a:pt x="1841500" y="850900"/>
                </a:lnTo>
                <a:cubicBezTo>
                  <a:pt x="1839383" y="567267"/>
                  <a:pt x="1837267" y="283633"/>
                  <a:pt x="1835150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9" name="Freeform 58"/>
          <p:cNvSpPr/>
          <p:nvPr/>
        </p:nvSpPr>
        <p:spPr>
          <a:xfrm flipH="1">
            <a:off x="5187730" y="2614426"/>
            <a:ext cx="1743075" cy="1523134"/>
          </a:xfrm>
          <a:custGeom>
            <a:avLst/>
            <a:gdLst>
              <a:gd name="connsiteX0" fmla="*/ 0 w 1981200"/>
              <a:gd name="connsiteY0" fmla="*/ 235528 h 1925782"/>
              <a:gd name="connsiteX1" fmla="*/ 1953491 w 1981200"/>
              <a:gd name="connsiteY1" fmla="*/ 1925782 h 1925782"/>
              <a:gd name="connsiteX2" fmla="*/ 1981200 w 1981200"/>
              <a:gd name="connsiteY2" fmla="*/ 1773382 h 1925782"/>
              <a:gd name="connsiteX3" fmla="*/ 318654 w 1981200"/>
              <a:gd name="connsiteY3" fmla="*/ 0 h 1925782"/>
              <a:gd name="connsiteX0" fmla="*/ 0 w 1981200"/>
              <a:gd name="connsiteY0" fmla="*/ 13855 h 1704109"/>
              <a:gd name="connsiteX1" fmla="*/ 1953491 w 1981200"/>
              <a:gd name="connsiteY1" fmla="*/ 1704109 h 1704109"/>
              <a:gd name="connsiteX2" fmla="*/ 1981200 w 1981200"/>
              <a:gd name="connsiteY2" fmla="*/ 1551709 h 1704109"/>
              <a:gd name="connsiteX3" fmla="*/ 360218 w 1981200"/>
              <a:gd name="connsiteY3" fmla="*/ 0 h 1704109"/>
              <a:gd name="connsiteX0" fmla="*/ 0 w 1981200"/>
              <a:gd name="connsiteY0" fmla="*/ 0 h 1690254"/>
              <a:gd name="connsiteX1" fmla="*/ 1953491 w 1981200"/>
              <a:gd name="connsiteY1" fmla="*/ 1690254 h 1690254"/>
              <a:gd name="connsiteX2" fmla="*/ 1981200 w 1981200"/>
              <a:gd name="connsiteY2" fmla="*/ 1537854 h 1690254"/>
              <a:gd name="connsiteX3" fmla="*/ 569768 w 1981200"/>
              <a:gd name="connsiteY3" fmla="*/ 167120 h 1690254"/>
              <a:gd name="connsiteX0" fmla="*/ 0 w 1743075"/>
              <a:gd name="connsiteY0" fmla="*/ 51955 h 1523134"/>
              <a:gd name="connsiteX1" fmla="*/ 1715366 w 1743075"/>
              <a:gd name="connsiteY1" fmla="*/ 1523134 h 1523134"/>
              <a:gd name="connsiteX2" fmla="*/ 1743075 w 1743075"/>
              <a:gd name="connsiteY2" fmla="*/ 1370734 h 1523134"/>
              <a:gd name="connsiteX3" fmla="*/ 331643 w 1743075"/>
              <a:gd name="connsiteY3" fmla="*/ 0 h 152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3075" h="1523134">
                <a:moveTo>
                  <a:pt x="0" y="51955"/>
                </a:moveTo>
                <a:lnTo>
                  <a:pt x="1715366" y="1523134"/>
                </a:lnTo>
                <a:lnTo>
                  <a:pt x="1743075" y="1370734"/>
                </a:lnTo>
                <a:cubicBezTo>
                  <a:pt x="1202748" y="853498"/>
                  <a:pt x="871970" y="517236"/>
                  <a:pt x="331643" y="0"/>
                </a:cubicBezTo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 flipH="1">
            <a:off x="4983652" y="2595417"/>
            <a:ext cx="1981200" cy="1737446"/>
          </a:xfrm>
          <a:custGeom>
            <a:avLst/>
            <a:gdLst>
              <a:gd name="connsiteX0" fmla="*/ 0 w 1981200"/>
              <a:gd name="connsiteY0" fmla="*/ 235528 h 1925782"/>
              <a:gd name="connsiteX1" fmla="*/ 1953491 w 1981200"/>
              <a:gd name="connsiteY1" fmla="*/ 1925782 h 1925782"/>
              <a:gd name="connsiteX2" fmla="*/ 1981200 w 1981200"/>
              <a:gd name="connsiteY2" fmla="*/ 1773382 h 1925782"/>
              <a:gd name="connsiteX3" fmla="*/ 318654 w 1981200"/>
              <a:gd name="connsiteY3" fmla="*/ 0 h 1925782"/>
              <a:gd name="connsiteX0" fmla="*/ 0 w 1981200"/>
              <a:gd name="connsiteY0" fmla="*/ 13855 h 1704109"/>
              <a:gd name="connsiteX1" fmla="*/ 1953491 w 1981200"/>
              <a:gd name="connsiteY1" fmla="*/ 1704109 h 1704109"/>
              <a:gd name="connsiteX2" fmla="*/ 1981200 w 1981200"/>
              <a:gd name="connsiteY2" fmla="*/ 1551709 h 1704109"/>
              <a:gd name="connsiteX3" fmla="*/ 360218 w 1981200"/>
              <a:gd name="connsiteY3" fmla="*/ 0 h 1704109"/>
              <a:gd name="connsiteX0" fmla="*/ 0 w 1981200"/>
              <a:gd name="connsiteY0" fmla="*/ 35286 h 1725540"/>
              <a:gd name="connsiteX1" fmla="*/ 1953491 w 1981200"/>
              <a:gd name="connsiteY1" fmla="*/ 1725540 h 1725540"/>
              <a:gd name="connsiteX2" fmla="*/ 1981200 w 1981200"/>
              <a:gd name="connsiteY2" fmla="*/ 1573140 h 1725540"/>
              <a:gd name="connsiteX3" fmla="*/ 384031 w 1981200"/>
              <a:gd name="connsiteY3" fmla="*/ 0 h 1725540"/>
              <a:gd name="connsiteX0" fmla="*/ 0 w 1981200"/>
              <a:gd name="connsiteY0" fmla="*/ 47192 h 1737446"/>
              <a:gd name="connsiteX1" fmla="*/ 1953491 w 1981200"/>
              <a:gd name="connsiteY1" fmla="*/ 1737446 h 1737446"/>
              <a:gd name="connsiteX2" fmla="*/ 1981200 w 1981200"/>
              <a:gd name="connsiteY2" fmla="*/ 1585046 h 1737446"/>
              <a:gd name="connsiteX3" fmla="*/ 372124 w 1981200"/>
              <a:gd name="connsiteY3" fmla="*/ 0 h 173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1737446">
                <a:moveTo>
                  <a:pt x="0" y="47192"/>
                </a:moveTo>
                <a:lnTo>
                  <a:pt x="1953491" y="1737446"/>
                </a:lnTo>
                <a:lnTo>
                  <a:pt x="1981200" y="1585046"/>
                </a:lnTo>
                <a:cubicBezTo>
                  <a:pt x="1440873" y="1067810"/>
                  <a:pt x="912451" y="517236"/>
                  <a:pt x="372124" y="0"/>
                </a:cubicBez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0" name="Can 29"/>
          <p:cNvSpPr/>
          <p:nvPr/>
        </p:nvSpPr>
        <p:spPr>
          <a:xfrm>
            <a:off x="3520048" y="1686648"/>
            <a:ext cx="1836812" cy="1219175"/>
          </a:xfrm>
          <a:prstGeom prst="can">
            <a:avLst>
              <a:gd name="adj" fmla="val 42921"/>
            </a:avLst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055713" y="1843420"/>
            <a:ext cx="870249" cy="271130"/>
            <a:chOff x="4020216" y="1680909"/>
            <a:chExt cx="870249" cy="271130"/>
          </a:xfrm>
        </p:grpSpPr>
        <p:sp>
          <p:nvSpPr>
            <p:cNvPr id="37" name="Rectangle 36"/>
            <p:cNvSpPr/>
            <p:nvPr/>
          </p:nvSpPr>
          <p:spPr>
            <a:xfrm>
              <a:off x="4364370" y="1723958"/>
              <a:ext cx="170660" cy="228081"/>
            </a:xfrm>
            <a:prstGeom prst="rect">
              <a:avLst/>
            </a:prstGeom>
            <a:ln w="190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020216" y="1680909"/>
              <a:ext cx="870249" cy="104863"/>
            </a:xfrm>
            <a:prstGeom prst="ellipse">
              <a:avLst/>
            </a:prstGeom>
            <a:ln w="190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578937" y="1895734"/>
            <a:ext cx="1369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Overflow Tank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04260" y="2931790"/>
            <a:ext cx="829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Ground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6457" y="2919090"/>
            <a:ext cx="829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Ground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736" y="1466230"/>
            <a:ext cx="1162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Mixing Tank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4095" y="1906497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Dung + Water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88036" y="865044"/>
            <a:ext cx="108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Gas Outlet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80112" y="2537889"/>
            <a:ext cx="773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Outlet 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Pipe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20604" y="2914030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Partition Wall</a:t>
            </a:r>
            <a:endParaRPr lang="en-IN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68004" y="3256930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Intel Pipe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1991" y="4158630"/>
            <a:ext cx="886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Digester</a:t>
            </a:r>
            <a:endParaRPr lang="en-IN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840445" y="1893345"/>
            <a:ext cx="1905000" cy="1004455"/>
          </a:xfrm>
          <a:custGeom>
            <a:avLst/>
            <a:gdLst>
              <a:gd name="connsiteX0" fmla="*/ 1835150 w 2095500"/>
              <a:gd name="connsiteY0" fmla="*/ 0 h 1104900"/>
              <a:gd name="connsiteX1" fmla="*/ 2095500 w 2095500"/>
              <a:gd name="connsiteY1" fmla="*/ 0 h 1104900"/>
              <a:gd name="connsiteX2" fmla="*/ 2095500 w 2095500"/>
              <a:gd name="connsiteY2" fmla="*/ 1104900 h 1104900"/>
              <a:gd name="connsiteX3" fmla="*/ 0 w 2095500"/>
              <a:gd name="connsiteY3" fmla="*/ 1104900 h 1104900"/>
              <a:gd name="connsiteX4" fmla="*/ 0 w 2095500"/>
              <a:gd name="connsiteY4" fmla="*/ 6350 h 1104900"/>
              <a:gd name="connsiteX5" fmla="*/ 260350 w 2095500"/>
              <a:gd name="connsiteY5" fmla="*/ 6350 h 1104900"/>
              <a:gd name="connsiteX6" fmla="*/ 260350 w 2095500"/>
              <a:gd name="connsiteY6" fmla="*/ 850900 h 1104900"/>
              <a:gd name="connsiteX7" fmla="*/ 1841500 w 2095500"/>
              <a:gd name="connsiteY7" fmla="*/ 850900 h 1104900"/>
              <a:gd name="connsiteX8" fmla="*/ 1835150 w 2095500"/>
              <a:gd name="connsiteY8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500" h="1104900">
                <a:moveTo>
                  <a:pt x="1835150" y="0"/>
                </a:moveTo>
                <a:lnTo>
                  <a:pt x="2095500" y="0"/>
                </a:lnTo>
                <a:lnTo>
                  <a:pt x="2095500" y="1104900"/>
                </a:lnTo>
                <a:lnTo>
                  <a:pt x="0" y="1104900"/>
                </a:lnTo>
                <a:lnTo>
                  <a:pt x="0" y="6350"/>
                </a:lnTo>
                <a:lnTo>
                  <a:pt x="260350" y="6350"/>
                </a:lnTo>
                <a:lnTo>
                  <a:pt x="260350" y="850900"/>
                </a:lnTo>
                <a:lnTo>
                  <a:pt x="1841500" y="850900"/>
                </a:lnTo>
                <a:cubicBezTo>
                  <a:pt x="1839383" y="567267"/>
                  <a:pt x="1837267" y="283633"/>
                  <a:pt x="1835150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accent2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2135892" y="2619512"/>
            <a:ext cx="1905000" cy="1645920"/>
          </a:xfrm>
          <a:custGeom>
            <a:avLst/>
            <a:gdLst>
              <a:gd name="connsiteX0" fmla="*/ 0 w 1981200"/>
              <a:gd name="connsiteY0" fmla="*/ 235528 h 1925782"/>
              <a:gd name="connsiteX1" fmla="*/ 1953491 w 1981200"/>
              <a:gd name="connsiteY1" fmla="*/ 1925782 h 1925782"/>
              <a:gd name="connsiteX2" fmla="*/ 1981200 w 1981200"/>
              <a:gd name="connsiteY2" fmla="*/ 1773382 h 1925782"/>
              <a:gd name="connsiteX3" fmla="*/ 318654 w 1981200"/>
              <a:gd name="connsiteY3" fmla="*/ 0 h 1925782"/>
              <a:gd name="connsiteX0" fmla="*/ 0 w 1981200"/>
              <a:gd name="connsiteY0" fmla="*/ 13855 h 1704109"/>
              <a:gd name="connsiteX1" fmla="*/ 1953491 w 1981200"/>
              <a:gd name="connsiteY1" fmla="*/ 1704109 h 1704109"/>
              <a:gd name="connsiteX2" fmla="*/ 1981200 w 1981200"/>
              <a:gd name="connsiteY2" fmla="*/ 1551709 h 1704109"/>
              <a:gd name="connsiteX3" fmla="*/ 360218 w 1981200"/>
              <a:gd name="connsiteY3" fmla="*/ 0 h 1704109"/>
              <a:gd name="connsiteX0" fmla="*/ 0 w 1731818"/>
              <a:gd name="connsiteY0" fmla="*/ 228601 h 1704109"/>
              <a:gd name="connsiteX1" fmla="*/ 1704109 w 1731818"/>
              <a:gd name="connsiteY1" fmla="*/ 1704109 h 1704109"/>
              <a:gd name="connsiteX2" fmla="*/ 1731818 w 1731818"/>
              <a:gd name="connsiteY2" fmla="*/ 1551709 h 1704109"/>
              <a:gd name="connsiteX3" fmla="*/ 110836 w 1731818"/>
              <a:gd name="connsiteY3" fmla="*/ 0 h 1704109"/>
              <a:gd name="connsiteX0" fmla="*/ 0 w 1731818"/>
              <a:gd name="connsiteY0" fmla="*/ 20783 h 1496291"/>
              <a:gd name="connsiteX1" fmla="*/ 1704109 w 1731818"/>
              <a:gd name="connsiteY1" fmla="*/ 1496291 h 1496291"/>
              <a:gd name="connsiteX2" fmla="*/ 1731818 w 1731818"/>
              <a:gd name="connsiteY2" fmla="*/ 1343891 h 1496291"/>
              <a:gd name="connsiteX3" fmla="*/ 332509 w 1731818"/>
              <a:gd name="connsiteY3" fmla="*/ 0 h 149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1818" h="1496291">
                <a:moveTo>
                  <a:pt x="0" y="20783"/>
                </a:moveTo>
                <a:lnTo>
                  <a:pt x="1704109" y="1496291"/>
                </a:lnTo>
                <a:lnTo>
                  <a:pt x="1731818" y="1343891"/>
                </a:lnTo>
                <a:lnTo>
                  <a:pt x="332509" y="0"/>
                </a:ln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2092979" y="2601247"/>
            <a:ext cx="1981200" cy="1694584"/>
          </a:xfrm>
          <a:custGeom>
            <a:avLst/>
            <a:gdLst>
              <a:gd name="connsiteX0" fmla="*/ 0 w 1981200"/>
              <a:gd name="connsiteY0" fmla="*/ 235528 h 1925782"/>
              <a:gd name="connsiteX1" fmla="*/ 1953491 w 1981200"/>
              <a:gd name="connsiteY1" fmla="*/ 1925782 h 1925782"/>
              <a:gd name="connsiteX2" fmla="*/ 1981200 w 1981200"/>
              <a:gd name="connsiteY2" fmla="*/ 1773382 h 1925782"/>
              <a:gd name="connsiteX3" fmla="*/ 318654 w 1981200"/>
              <a:gd name="connsiteY3" fmla="*/ 0 h 1925782"/>
              <a:gd name="connsiteX0" fmla="*/ 0 w 1981200"/>
              <a:gd name="connsiteY0" fmla="*/ 13855 h 1704109"/>
              <a:gd name="connsiteX1" fmla="*/ 1953491 w 1981200"/>
              <a:gd name="connsiteY1" fmla="*/ 1704109 h 1704109"/>
              <a:gd name="connsiteX2" fmla="*/ 1981200 w 1981200"/>
              <a:gd name="connsiteY2" fmla="*/ 1551709 h 1704109"/>
              <a:gd name="connsiteX3" fmla="*/ 360218 w 1981200"/>
              <a:gd name="connsiteY3" fmla="*/ 0 h 1704109"/>
              <a:gd name="connsiteX0" fmla="*/ 0 w 1981200"/>
              <a:gd name="connsiteY0" fmla="*/ 0 h 1690254"/>
              <a:gd name="connsiteX1" fmla="*/ 1953491 w 1981200"/>
              <a:gd name="connsiteY1" fmla="*/ 1690254 h 1690254"/>
              <a:gd name="connsiteX2" fmla="*/ 1981200 w 1981200"/>
              <a:gd name="connsiteY2" fmla="*/ 1537854 h 1690254"/>
              <a:gd name="connsiteX3" fmla="*/ 407843 w 1981200"/>
              <a:gd name="connsiteY3" fmla="*/ 43295 h 1690254"/>
              <a:gd name="connsiteX0" fmla="*/ 0 w 1981200"/>
              <a:gd name="connsiteY0" fmla="*/ 4330 h 1694584"/>
              <a:gd name="connsiteX1" fmla="*/ 1953491 w 1981200"/>
              <a:gd name="connsiteY1" fmla="*/ 1694584 h 1694584"/>
              <a:gd name="connsiteX2" fmla="*/ 1981200 w 1981200"/>
              <a:gd name="connsiteY2" fmla="*/ 1542184 h 1694584"/>
              <a:gd name="connsiteX3" fmla="*/ 379268 w 1981200"/>
              <a:gd name="connsiteY3" fmla="*/ 0 h 169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1200" h="1694584">
                <a:moveTo>
                  <a:pt x="0" y="4330"/>
                </a:moveTo>
                <a:lnTo>
                  <a:pt x="1953491" y="1694584"/>
                </a:lnTo>
                <a:lnTo>
                  <a:pt x="1981200" y="1542184"/>
                </a:lnTo>
                <a:lnTo>
                  <a:pt x="379268" y="0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31394" y="3550187"/>
            <a:ext cx="1823168" cy="1014194"/>
            <a:chOff x="3531394" y="3540656"/>
            <a:chExt cx="1823168" cy="1014194"/>
          </a:xfrm>
        </p:grpSpPr>
        <p:sp>
          <p:nvSpPr>
            <p:cNvPr id="4" name="Rectangle 3"/>
            <p:cNvSpPr/>
            <p:nvPr/>
          </p:nvSpPr>
          <p:spPr>
            <a:xfrm>
              <a:off x="3531394" y="3540656"/>
              <a:ext cx="812005" cy="10101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62081" y="3544684"/>
              <a:ext cx="792481" cy="10101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2863985" y="4459162"/>
            <a:ext cx="2408723" cy="56086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w Cen MT" panose="020B0602020104020603" pitchFamily="34" charset="0"/>
              </a:rPr>
              <a:t>slurry under goes anaerobic decomposition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93770" y="3960394"/>
            <a:ext cx="1916030" cy="82115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w Cen MT" panose="020B0602020104020603" pitchFamily="34" charset="0"/>
              </a:rPr>
              <a:t>Digester is a sealed chamber which is underground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72200" y="3579395"/>
            <a:ext cx="2730680" cy="82115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w Cen MT" panose="020B0602020104020603" pitchFamily="34" charset="0"/>
              </a:rPr>
              <a:t>Biogas is produced which is a mixture of methane, carbon dioxide, hydrogen and H2S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943600" y="1047750"/>
            <a:ext cx="2550236" cy="74650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w Cen MT" panose="020B0602020104020603" pitchFamily="34" charset="0"/>
              </a:rPr>
              <a:t>Sludge is used as manure  (rich in nitrogen and phosphorus)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88224" y="3555004"/>
            <a:ext cx="1916030" cy="616946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w Cen MT" panose="020B0602020104020603" pitchFamily="34" charset="0"/>
              </a:rPr>
              <a:t>Sludge is pushed to the over flow tank</a:t>
            </a:r>
          </a:p>
        </p:txBody>
      </p:sp>
      <p:sp>
        <p:nvSpPr>
          <p:cNvPr id="6" name="Rectangle 5"/>
          <p:cNvSpPr/>
          <p:nvPr/>
        </p:nvSpPr>
        <p:spPr>
          <a:xfrm>
            <a:off x="1370151" y="2257029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Slurry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88347" y="198668"/>
            <a:ext cx="2744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BIOGAS PLANT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30218" y="1169897"/>
            <a:ext cx="508051" cy="743660"/>
            <a:chOff x="4930218" y="1169897"/>
            <a:chExt cx="508051" cy="743660"/>
          </a:xfrm>
        </p:grpSpPr>
        <p:sp>
          <p:nvSpPr>
            <p:cNvPr id="50" name="Freeform 49"/>
            <p:cNvSpPr/>
            <p:nvPr/>
          </p:nvSpPr>
          <p:spPr>
            <a:xfrm>
              <a:off x="4990142" y="1227323"/>
              <a:ext cx="395154" cy="686234"/>
            </a:xfrm>
            <a:custGeom>
              <a:avLst/>
              <a:gdLst>
                <a:gd name="connsiteX0" fmla="*/ 283368 w 283368"/>
                <a:gd name="connsiteY0" fmla="*/ 100013 h 754857"/>
                <a:gd name="connsiteX1" fmla="*/ 283368 w 283368"/>
                <a:gd name="connsiteY1" fmla="*/ 0 h 754857"/>
                <a:gd name="connsiteX2" fmla="*/ 0 w 283368"/>
                <a:gd name="connsiteY2" fmla="*/ 0 h 754857"/>
                <a:gd name="connsiteX3" fmla="*/ 0 w 283368"/>
                <a:gd name="connsiteY3" fmla="*/ 754857 h 754857"/>
                <a:gd name="connsiteX4" fmla="*/ 88106 w 283368"/>
                <a:gd name="connsiteY4" fmla="*/ 754857 h 754857"/>
                <a:gd name="connsiteX5" fmla="*/ 88106 w 283368"/>
                <a:gd name="connsiteY5" fmla="*/ 95250 h 754857"/>
                <a:gd name="connsiteX6" fmla="*/ 283368 w 283368"/>
                <a:gd name="connsiteY6" fmla="*/ 100013 h 75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8" h="754857">
                  <a:moveTo>
                    <a:pt x="283368" y="100013"/>
                  </a:moveTo>
                  <a:lnTo>
                    <a:pt x="283368" y="0"/>
                  </a:lnTo>
                  <a:lnTo>
                    <a:pt x="0" y="0"/>
                  </a:lnTo>
                  <a:lnTo>
                    <a:pt x="0" y="754857"/>
                  </a:lnTo>
                  <a:lnTo>
                    <a:pt x="88106" y="754857"/>
                  </a:lnTo>
                  <a:lnTo>
                    <a:pt x="88106" y="95250"/>
                  </a:lnTo>
                  <a:lnTo>
                    <a:pt x="283368" y="10001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930218" y="1489255"/>
              <a:ext cx="230325" cy="4064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3175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370825" y="1169897"/>
              <a:ext cx="67444" cy="21290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61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4" grpId="0" animBg="1"/>
      <p:bldP spid="26" grpId="0"/>
      <p:bldP spid="33" grpId="0" animBg="1"/>
      <p:bldP spid="60" grpId="0" animBg="1"/>
      <p:bldP spid="60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05944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00313\Desktop\Sources of Energy\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8600" y="147504"/>
            <a:ext cx="2242922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THERMAL </a:t>
            </a: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  <a:p>
            <a:pPr algn="ctr">
              <a:lnSpc>
                <a:spcPts val="1500"/>
              </a:lnSpc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POWER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PLANT</a:t>
            </a:r>
          </a:p>
        </p:txBody>
      </p:sp>
      <p:sp>
        <p:nvSpPr>
          <p:cNvPr id="4" name="Rounded Rectangle 3"/>
          <p:cNvSpPr/>
          <p:nvPr/>
        </p:nvSpPr>
        <p:spPr>
          <a:xfrm rot="5400000">
            <a:off x="2557461" y="-1738312"/>
            <a:ext cx="2352675" cy="7772400"/>
          </a:xfrm>
          <a:prstGeom prst="roundRect">
            <a:avLst>
              <a:gd name="adj" fmla="val 5596"/>
            </a:avLst>
          </a:prstGeom>
          <a:solidFill>
            <a:schemeClr val="dk1">
              <a:alpha val="4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1123950"/>
            <a:ext cx="1994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FOSSIL FUELS 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Down Arrow 5"/>
          <p:cNvSpPr/>
          <p:nvPr/>
        </p:nvSpPr>
        <p:spPr>
          <a:xfrm rot="16200000">
            <a:off x="2513410" y="1052433"/>
            <a:ext cx="312080" cy="60469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76600" y="1123950"/>
            <a:ext cx="1672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ELECTRICITY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1863402"/>
            <a:ext cx="810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HEAT</a:t>
            </a:r>
          </a:p>
        </p:txBody>
      </p:sp>
      <p:sp>
        <p:nvSpPr>
          <p:cNvPr id="10" name="Down Arrow 9"/>
          <p:cNvSpPr/>
          <p:nvPr/>
        </p:nvSpPr>
        <p:spPr>
          <a:xfrm rot="16200000">
            <a:off x="1289310" y="1791885"/>
            <a:ext cx="312080" cy="60469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32947" y="1863402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STEAM</a:t>
            </a:r>
          </a:p>
        </p:txBody>
      </p:sp>
      <p:sp>
        <p:nvSpPr>
          <p:cNvPr id="12" name="Down Arrow 11"/>
          <p:cNvSpPr/>
          <p:nvPr/>
        </p:nvSpPr>
        <p:spPr>
          <a:xfrm rot="16200000">
            <a:off x="3053563" y="1791885"/>
            <a:ext cx="312080" cy="60469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97200" y="1657350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MECHANICAL </a:t>
            </a:r>
            <a:endParaRPr lang="en-US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ENERGY 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 rot="16200000">
            <a:off x="5563251" y="1791885"/>
            <a:ext cx="312080" cy="604699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19800" y="1863402"/>
            <a:ext cx="1672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ELECTRICITY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304800" y="3348688"/>
            <a:ext cx="9753600" cy="1375266"/>
          </a:xfrm>
          <a:prstGeom prst="rect">
            <a:avLst/>
          </a:prstGeom>
          <a:solidFill>
            <a:schemeClr val="dk1">
              <a:alpha val="53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200" y="3377292"/>
            <a:ext cx="8974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Why are thermal power plants set up near coal or oil fields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8" name="Right Arrow 7"/>
          <p:cNvSpPr/>
          <p:nvPr/>
        </p:nvSpPr>
        <p:spPr>
          <a:xfrm>
            <a:off x="82764" y="4000942"/>
            <a:ext cx="419529" cy="3810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6100" y="3816350"/>
            <a:ext cx="70581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Transmission of electricity is more efficient than transporting coal or petroleum over the same distance</a:t>
            </a:r>
          </a:p>
        </p:txBody>
      </p:sp>
    </p:spTree>
    <p:extLst>
      <p:ext uri="{BB962C8B-B14F-4D97-AF65-F5344CB8AC3E}">
        <p14:creationId xmlns:p14="http://schemas.microsoft.com/office/powerpoint/2010/main" val="267333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4" grpId="0" animBg="1"/>
      <p:bldP spid="5" grpId="0"/>
      <p:bldP spid="6" grpId="0" animBg="1"/>
      <p:bldP spid="7" grpId="0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8" grpId="0" animBg="1"/>
      <p:bldP spid="19" grpId="0"/>
      <p:bldP spid="8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200313\Desktop\Sources of Energy\hydro-power-pla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 b="12871"/>
          <a:stretch/>
        </p:blipFill>
        <p:spPr bwMode="auto">
          <a:xfrm>
            <a:off x="0" y="-9525"/>
            <a:ext cx="91440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148332"/>
            <a:ext cx="3879587" cy="990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HYDRO ELECTRIC </a:t>
            </a:r>
            <a:endParaRPr lang="en-US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  <a:p>
            <a:pPr algn="ctr">
              <a:lnSpc>
                <a:spcPts val="2200"/>
              </a:lnSpc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POWER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STATION</a:t>
            </a:r>
          </a:p>
        </p:txBody>
      </p:sp>
    </p:spTree>
    <p:extLst>
      <p:ext uri="{BB962C8B-B14F-4D97-AF65-F5344CB8AC3E}">
        <p14:creationId xmlns:p14="http://schemas.microsoft.com/office/powerpoint/2010/main" val="403768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281"/>
            <a:ext cx="9144000" cy="403621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35741"/>
          <a:stretch/>
        </p:blipFill>
        <p:spPr>
          <a:xfrm>
            <a:off x="0" y="0"/>
            <a:ext cx="9144000" cy="260032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7"/>
          <a:stretch/>
        </p:blipFill>
        <p:spPr>
          <a:xfrm flipH="1">
            <a:off x="-6350" y="514350"/>
            <a:ext cx="9156700" cy="2749550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6760370" y="1053988"/>
            <a:ext cx="2307430" cy="1408196"/>
            <a:chOff x="6760370" y="1053988"/>
            <a:chExt cx="2307430" cy="1408196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04" y="1053988"/>
              <a:ext cx="1408196" cy="1408196"/>
            </a:xfrm>
            <a:prstGeom prst="rect">
              <a:avLst/>
            </a:prstGeom>
          </p:spPr>
        </p:pic>
        <p:sp>
          <p:nvSpPr>
            <p:cNvPr id="102" name="Freeform 101"/>
            <p:cNvSpPr/>
            <p:nvPr/>
          </p:nvSpPr>
          <p:spPr>
            <a:xfrm>
              <a:off x="6760370" y="1469231"/>
              <a:ext cx="1307306" cy="227429"/>
            </a:xfrm>
            <a:custGeom>
              <a:avLst/>
              <a:gdLst>
                <a:gd name="connsiteX0" fmla="*/ 0 w 1323975"/>
                <a:gd name="connsiteY0" fmla="*/ 209550 h 209550"/>
                <a:gd name="connsiteX1" fmla="*/ 1323975 w 1323975"/>
                <a:gd name="connsiteY1" fmla="*/ 0 h 209550"/>
                <a:gd name="connsiteX0" fmla="*/ 0 w 1307306"/>
                <a:gd name="connsiteY0" fmla="*/ 219075 h 219075"/>
                <a:gd name="connsiteX1" fmla="*/ 1307306 w 1307306"/>
                <a:gd name="connsiteY1" fmla="*/ 0 h 219075"/>
                <a:gd name="connsiteX0" fmla="*/ 0 w 1307306"/>
                <a:gd name="connsiteY0" fmla="*/ 219075 h 219561"/>
                <a:gd name="connsiteX1" fmla="*/ 1307306 w 1307306"/>
                <a:gd name="connsiteY1" fmla="*/ 0 h 219561"/>
                <a:gd name="connsiteX0" fmla="*/ 0 w 1307306"/>
                <a:gd name="connsiteY0" fmla="*/ 219075 h 220419"/>
                <a:gd name="connsiteX1" fmla="*/ 1307306 w 1307306"/>
                <a:gd name="connsiteY1" fmla="*/ 0 h 220419"/>
                <a:gd name="connsiteX0" fmla="*/ 0 w 1307306"/>
                <a:gd name="connsiteY0" fmla="*/ 226219 h 227429"/>
                <a:gd name="connsiteX1" fmla="*/ 1307306 w 1307306"/>
                <a:gd name="connsiteY1" fmla="*/ 0 h 2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7306" h="227429">
                  <a:moveTo>
                    <a:pt x="0" y="226219"/>
                  </a:moveTo>
                  <a:cubicBezTo>
                    <a:pt x="500063" y="236537"/>
                    <a:pt x="1112043" y="182563"/>
                    <a:pt x="130730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7217570" y="1475581"/>
              <a:ext cx="1158080" cy="227429"/>
            </a:xfrm>
            <a:custGeom>
              <a:avLst/>
              <a:gdLst>
                <a:gd name="connsiteX0" fmla="*/ 0 w 1323975"/>
                <a:gd name="connsiteY0" fmla="*/ 209550 h 209550"/>
                <a:gd name="connsiteX1" fmla="*/ 1323975 w 1323975"/>
                <a:gd name="connsiteY1" fmla="*/ 0 h 209550"/>
                <a:gd name="connsiteX0" fmla="*/ 0 w 1307306"/>
                <a:gd name="connsiteY0" fmla="*/ 219075 h 219075"/>
                <a:gd name="connsiteX1" fmla="*/ 1307306 w 1307306"/>
                <a:gd name="connsiteY1" fmla="*/ 0 h 219075"/>
                <a:gd name="connsiteX0" fmla="*/ 0 w 1307306"/>
                <a:gd name="connsiteY0" fmla="*/ 219075 h 219561"/>
                <a:gd name="connsiteX1" fmla="*/ 1307306 w 1307306"/>
                <a:gd name="connsiteY1" fmla="*/ 0 h 219561"/>
                <a:gd name="connsiteX0" fmla="*/ 0 w 1307306"/>
                <a:gd name="connsiteY0" fmla="*/ 219075 h 220419"/>
                <a:gd name="connsiteX1" fmla="*/ 1307306 w 1307306"/>
                <a:gd name="connsiteY1" fmla="*/ 0 h 220419"/>
                <a:gd name="connsiteX0" fmla="*/ 0 w 1307306"/>
                <a:gd name="connsiteY0" fmla="*/ 226219 h 227429"/>
                <a:gd name="connsiteX1" fmla="*/ 1307306 w 1307306"/>
                <a:gd name="connsiteY1" fmla="*/ 0 h 2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7306" h="227429">
                  <a:moveTo>
                    <a:pt x="0" y="226219"/>
                  </a:moveTo>
                  <a:cubicBezTo>
                    <a:pt x="500063" y="236537"/>
                    <a:pt x="1112043" y="182563"/>
                    <a:pt x="130730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7712870" y="1475581"/>
              <a:ext cx="967580" cy="227429"/>
            </a:xfrm>
            <a:custGeom>
              <a:avLst/>
              <a:gdLst>
                <a:gd name="connsiteX0" fmla="*/ 0 w 1323975"/>
                <a:gd name="connsiteY0" fmla="*/ 209550 h 209550"/>
                <a:gd name="connsiteX1" fmla="*/ 1323975 w 1323975"/>
                <a:gd name="connsiteY1" fmla="*/ 0 h 209550"/>
                <a:gd name="connsiteX0" fmla="*/ 0 w 1307306"/>
                <a:gd name="connsiteY0" fmla="*/ 219075 h 219075"/>
                <a:gd name="connsiteX1" fmla="*/ 1307306 w 1307306"/>
                <a:gd name="connsiteY1" fmla="*/ 0 h 219075"/>
                <a:gd name="connsiteX0" fmla="*/ 0 w 1307306"/>
                <a:gd name="connsiteY0" fmla="*/ 219075 h 219561"/>
                <a:gd name="connsiteX1" fmla="*/ 1307306 w 1307306"/>
                <a:gd name="connsiteY1" fmla="*/ 0 h 219561"/>
                <a:gd name="connsiteX0" fmla="*/ 0 w 1307306"/>
                <a:gd name="connsiteY0" fmla="*/ 219075 h 220419"/>
                <a:gd name="connsiteX1" fmla="*/ 1307306 w 1307306"/>
                <a:gd name="connsiteY1" fmla="*/ 0 h 220419"/>
                <a:gd name="connsiteX0" fmla="*/ 0 w 1307306"/>
                <a:gd name="connsiteY0" fmla="*/ 226219 h 227429"/>
                <a:gd name="connsiteX1" fmla="*/ 1307306 w 1307306"/>
                <a:gd name="connsiteY1" fmla="*/ 0 h 2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7306" h="227429">
                  <a:moveTo>
                    <a:pt x="0" y="226219"/>
                  </a:moveTo>
                  <a:cubicBezTo>
                    <a:pt x="500063" y="236537"/>
                    <a:pt x="1112043" y="182563"/>
                    <a:pt x="130730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114085" y="1043229"/>
            <a:ext cx="2267915" cy="2267915"/>
            <a:chOff x="6114085" y="1043229"/>
            <a:chExt cx="2267915" cy="2267915"/>
          </a:xfrm>
        </p:grpSpPr>
        <p:sp>
          <p:nvSpPr>
            <p:cNvPr id="101" name="Freeform 100"/>
            <p:cNvSpPr/>
            <p:nvPr/>
          </p:nvSpPr>
          <p:spPr>
            <a:xfrm>
              <a:off x="6467475" y="1700214"/>
              <a:ext cx="295275" cy="376372"/>
            </a:xfrm>
            <a:custGeom>
              <a:avLst/>
              <a:gdLst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372"/>
                <a:gd name="connsiteX1" fmla="*/ 295275 w 295275"/>
                <a:gd name="connsiteY1" fmla="*/ 0 h 37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275" h="376372">
                  <a:moveTo>
                    <a:pt x="0" y="376237"/>
                  </a:moveTo>
                  <a:cubicBezTo>
                    <a:pt x="110331" y="381794"/>
                    <a:pt x="246856" y="215899"/>
                    <a:pt x="295275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085" y="1043229"/>
              <a:ext cx="2267915" cy="2267915"/>
            </a:xfrm>
            <a:prstGeom prst="rect">
              <a:avLst/>
            </a:prstGeom>
          </p:spPr>
        </p:pic>
        <p:sp>
          <p:nvSpPr>
            <p:cNvPr id="164" name="Freeform 163"/>
            <p:cNvSpPr/>
            <p:nvPr/>
          </p:nvSpPr>
          <p:spPr>
            <a:xfrm>
              <a:off x="6469858" y="1707358"/>
              <a:ext cx="773905" cy="407081"/>
            </a:xfrm>
            <a:custGeom>
              <a:avLst/>
              <a:gdLst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372"/>
                <a:gd name="connsiteX1" fmla="*/ 295275 w 295275"/>
                <a:gd name="connsiteY1" fmla="*/ 0 h 376372"/>
                <a:gd name="connsiteX0" fmla="*/ 0 w 300794"/>
                <a:gd name="connsiteY0" fmla="*/ 409574 h 409687"/>
                <a:gd name="connsiteX1" fmla="*/ 300794 w 300794"/>
                <a:gd name="connsiteY1" fmla="*/ 0 h 409687"/>
                <a:gd name="connsiteX0" fmla="*/ 0 w 300794"/>
                <a:gd name="connsiteY0" fmla="*/ 409574 h 409688"/>
                <a:gd name="connsiteX1" fmla="*/ 300794 w 300794"/>
                <a:gd name="connsiteY1" fmla="*/ 0 h 409688"/>
                <a:gd name="connsiteX0" fmla="*/ 0 w 298954"/>
                <a:gd name="connsiteY0" fmla="*/ 392905 h 393030"/>
                <a:gd name="connsiteX1" fmla="*/ 298954 w 298954"/>
                <a:gd name="connsiteY1" fmla="*/ 0 h 393030"/>
                <a:gd name="connsiteX0" fmla="*/ 0 w 298954"/>
                <a:gd name="connsiteY0" fmla="*/ 392905 h 407081"/>
                <a:gd name="connsiteX1" fmla="*/ 298954 w 298954"/>
                <a:gd name="connsiteY1" fmla="*/ 0 h 40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954" h="407081">
                  <a:moveTo>
                    <a:pt x="0" y="392905"/>
                  </a:moveTo>
                  <a:cubicBezTo>
                    <a:pt x="114010" y="469899"/>
                    <a:pt x="285490" y="218280"/>
                    <a:pt x="298954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6468536" y="1700215"/>
              <a:ext cx="1303864" cy="465818"/>
            </a:xfrm>
            <a:custGeom>
              <a:avLst/>
              <a:gdLst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372"/>
                <a:gd name="connsiteX1" fmla="*/ 295275 w 295275"/>
                <a:gd name="connsiteY1" fmla="*/ 0 h 376372"/>
                <a:gd name="connsiteX0" fmla="*/ 0 w 300794"/>
                <a:gd name="connsiteY0" fmla="*/ 409574 h 409687"/>
                <a:gd name="connsiteX1" fmla="*/ 300794 w 300794"/>
                <a:gd name="connsiteY1" fmla="*/ 0 h 409687"/>
                <a:gd name="connsiteX0" fmla="*/ 0 w 300794"/>
                <a:gd name="connsiteY0" fmla="*/ 409574 h 409688"/>
                <a:gd name="connsiteX1" fmla="*/ 300794 w 300794"/>
                <a:gd name="connsiteY1" fmla="*/ 0 h 409688"/>
                <a:gd name="connsiteX0" fmla="*/ 0 w 298954"/>
                <a:gd name="connsiteY0" fmla="*/ 392905 h 393030"/>
                <a:gd name="connsiteX1" fmla="*/ 298954 w 298954"/>
                <a:gd name="connsiteY1" fmla="*/ 0 h 393030"/>
                <a:gd name="connsiteX0" fmla="*/ 0 w 298954"/>
                <a:gd name="connsiteY0" fmla="*/ 392905 h 407081"/>
                <a:gd name="connsiteX1" fmla="*/ 298954 w 298954"/>
                <a:gd name="connsiteY1" fmla="*/ 0 h 40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954" h="407081">
                  <a:moveTo>
                    <a:pt x="0" y="392905"/>
                  </a:moveTo>
                  <a:cubicBezTo>
                    <a:pt x="114010" y="469899"/>
                    <a:pt x="285490" y="218280"/>
                    <a:pt x="298954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pic>
        <p:nvPicPr>
          <p:cNvPr id="243" name="Picture 2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047750"/>
            <a:ext cx="2267915" cy="226791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033" name="Rectangle 1032"/>
          <p:cNvSpPr/>
          <p:nvPr/>
        </p:nvSpPr>
        <p:spPr>
          <a:xfrm>
            <a:off x="4129088" y="2067428"/>
            <a:ext cx="1881187" cy="10694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34" name="Rectangle 1033"/>
          <p:cNvSpPr/>
          <p:nvPr/>
        </p:nvSpPr>
        <p:spPr>
          <a:xfrm>
            <a:off x="4267200" y="2168526"/>
            <a:ext cx="1609725" cy="971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2200" y="260350"/>
            <a:ext cx="4706738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effectLst/>
              </a:rPr>
              <a:t>HYDROELECTRIC POWER PLANT</a:t>
            </a:r>
            <a:endParaRPr lang="en-US" dirty="0">
              <a:solidFill>
                <a:prstClr val="black"/>
              </a:solidFill>
              <a:effectLst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904875" y="1457325"/>
            <a:ext cx="1501775" cy="114300"/>
          </a:xfrm>
          <a:custGeom>
            <a:avLst/>
            <a:gdLst>
              <a:gd name="connsiteX0" fmla="*/ 0 w 1501775"/>
              <a:gd name="connsiteY0" fmla="*/ 101600 h 114300"/>
              <a:gd name="connsiteX1" fmla="*/ 673100 w 1501775"/>
              <a:gd name="connsiteY1" fmla="*/ 0 h 114300"/>
              <a:gd name="connsiteX2" fmla="*/ 1501775 w 1501775"/>
              <a:gd name="connsiteY2" fmla="*/ 31750 h 114300"/>
              <a:gd name="connsiteX3" fmla="*/ 657225 w 1501775"/>
              <a:gd name="connsiteY3" fmla="*/ 114300 h 114300"/>
              <a:gd name="connsiteX4" fmla="*/ 0 w 1501775"/>
              <a:gd name="connsiteY4" fmla="*/ 1016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1775" h="114300">
                <a:moveTo>
                  <a:pt x="0" y="101600"/>
                </a:moveTo>
                <a:lnTo>
                  <a:pt x="673100" y="0"/>
                </a:lnTo>
                <a:lnTo>
                  <a:pt x="1501775" y="31750"/>
                </a:lnTo>
                <a:lnTo>
                  <a:pt x="657225" y="114300"/>
                </a:lnTo>
                <a:lnTo>
                  <a:pt x="0" y="10160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3081338" y="3152775"/>
            <a:ext cx="1050131" cy="250031"/>
          </a:xfrm>
          <a:custGeom>
            <a:avLst/>
            <a:gdLst>
              <a:gd name="connsiteX0" fmla="*/ 788193 w 1050131"/>
              <a:gd name="connsiteY0" fmla="*/ 0 h 250031"/>
              <a:gd name="connsiteX1" fmla="*/ 1050131 w 1050131"/>
              <a:gd name="connsiteY1" fmla="*/ 0 h 250031"/>
              <a:gd name="connsiteX2" fmla="*/ 1050131 w 1050131"/>
              <a:gd name="connsiteY2" fmla="*/ 250031 h 250031"/>
              <a:gd name="connsiteX3" fmla="*/ 0 w 1050131"/>
              <a:gd name="connsiteY3" fmla="*/ 250031 h 250031"/>
              <a:gd name="connsiteX0" fmla="*/ 788193 w 1050131"/>
              <a:gd name="connsiteY0" fmla="*/ 0 h 250031"/>
              <a:gd name="connsiteX1" fmla="*/ 1050131 w 1050131"/>
              <a:gd name="connsiteY1" fmla="*/ 0 h 250031"/>
              <a:gd name="connsiteX2" fmla="*/ 1050131 w 1050131"/>
              <a:gd name="connsiteY2" fmla="*/ 250031 h 250031"/>
              <a:gd name="connsiteX3" fmla="*/ 0 w 1050131"/>
              <a:gd name="connsiteY3" fmla="*/ 250031 h 25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0131" h="250031">
                <a:moveTo>
                  <a:pt x="788193" y="0"/>
                </a:moveTo>
                <a:lnTo>
                  <a:pt x="1050131" y="0"/>
                </a:lnTo>
                <a:lnTo>
                  <a:pt x="1050131" y="250031"/>
                </a:lnTo>
                <a:lnTo>
                  <a:pt x="0" y="250031"/>
                </a:lnTo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545431" y="1335085"/>
            <a:ext cx="864393" cy="238921"/>
            <a:chOff x="1545431" y="1335085"/>
            <a:chExt cx="864393" cy="238921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1545431" y="1414462"/>
              <a:ext cx="863600" cy="261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550194" y="1490663"/>
              <a:ext cx="852487" cy="83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 58"/>
            <p:cNvSpPr/>
            <p:nvPr/>
          </p:nvSpPr>
          <p:spPr>
            <a:xfrm>
              <a:off x="1545431" y="1340644"/>
              <a:ext cx="864393" cy="230981"/>
            </a:xfrm>
            <a:custGeom>
              <a:avLst/>
              <a:gdLst>
                <a:gd name="connsiteX0" fmla="*/ 0 w 862012"/>
                <a:gd name="connsiteY0" fmla="*/ 219075 h 219075"/>
                <a:gd name="connsiteX1" fmla="*/ 0 w 862012"/>
                <a:gd name="connsiteY1" fmla="*/ 0 h 219075"/>
                <a:gd name="connsiteX2" fmla="*/ 862012 w 862012"/>
                <a:gd name="connsiteY2" fmla="*/ 0 h 219075"/>
                <a:gd name="connsiteX3" fmla="*/ 862012 w 862012"/>
                <a:gd name="connsiteY3" fmla="*/ 150019 h 219075"/>
                <a:gd name="connsiteX0" fmla="*/ 0 w 864393"/>
                <a:gd name="connsiteY0" fmla="*/ 230981 h 230981"/>
                <a:gd name="connsiteX1" fmla="*/ 2381 w 864393"/>
                <a:gd name="connsiteY1" fmla="*/ 0 h 230981"/>
                <a:gd name="connsiteX2" fmla="*/ 864393 w 864393"/>
                <a:gd name="connsiteY2" fmla="*/ 0 h 230981"/>
                <a:gd name="connsiteX3" fmla="*/ 864393 w 864393"/>
                <a:gd name="connsiteY3" fmla="*/ 150019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393" h="230981">
                  <a:moveTo>
                    <a:pt x="0" y="230981"/>
                  </a:moveTo>
                  <a:cubicBezTo>
                    <a:pt x="794" y="153987"/>
                    <a:pt x="1587" y="76994"/>
                    <a:pt x="2381" y="0"/>
                  </a:cubicBezTo>
                  <a:lnTo>
                    <a:pt x="864393" y="0"/>
                  </a:lnTo>
                  <a:lnTo>
                    <a:pt x="864393" y="150019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614494" y="1343025"/>
              <a:ext cx="0" cy="2190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688305" y="1338264"/>
              <a:ext cx="0" cy="2190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757361" y="1343025"/>
              <a:ext cx="0" cy="210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826419" y="1343460"/>
              <a:ext cx="0" cy="19915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893095" y="1337938"/>
              <a:ext cx="0" cy="19915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957390" y="1342228"/>
              <a:ext cx="0" cy="19202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026447" y="1335085"/>
              <a:ext cx="0" cy="19202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093123" y="1337466"/>
              <a:ext cx="0" cy="1810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157418" y="1337466"/>
              <a:ext cx="0" cy="1810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224094" y="1340934"/>
              <a:ext cx="0" cy="16459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290770" y="1342359"/>
              <a:ext cx="0" cy="1554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357446" y="1343784"/>
              <a:ext cx="0" cy="1496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reeform 74"/>
          <p:cNvSpPr/>
          <p:nvPr/>
        </p:nvSpPr>
        <p:spPr>
          <a:xfrm>
            <a:off x="1549400" y="1496218"/>
            <a:ext cx="2327275" cy="1901031"/>
          </a:xfrm>
          <a:custGeom>
            <a:avLst/>
            <a:gdLst>
              <a:gd name="connsiteX0" fmla="*/ 0 w 2327275"/>
              <a:gd name="connsiteY0" fmla="*/ 79375 h 1917700"/>
              <a:gd name="connsiteX1" fmla="*/ 863600 w 2327275"/>
              <a:gd name="connsiteY1" fmla="*/ 0 h 1917700"/>
              <a:gd name="connsiteX2" fmla="*/ 2327275 w 2327275"/>
              <a:gd name="connsiteY2" fmla="*/ 1666875 h 1917700"/>
              <a:gd name="connsiteX3" fmla="*/ 1520825 w 2327275"/>
              <a:gd name="connsiteY3" fmla="*/ 1917700 h 1917700"/>
              <a:gd name="connsiteX4" fmla="*/ 0 w 2327275"/>
              <a:gd name="connsiteY4" fmla="*/ 79375 h 1917700"/>
              <a:gd name="connsiteX0" fmla="*/ 0 w 2327275"/>
              <a:gd name="connsiteY0" fmla="*/ 79375 h 1908175"/>
              <a:gd name="connsiteX1" fmla="*/ 863600 w 2327275"/>
              <a:gd name="connsiteY1" fmla="*/ 0 h 1908175"/>
              <a:gd name="connsiteX2" fmla="*/ 2327275 w 2327275"/>
              <a:gd name="connsiteY2" fmla="*/ 1666875 h 1908175"/>
              <a:gd name="connsiteX3" fmla="*/ 1535112 w 2327275"/>
              <a:gd name="connsiteY3" fmla="*/ 1908175 h 1908175"/>
              <a:gd name="connsiteX4" fmla="*/ 0 w 2327275"/>
              <a:gd name="connsiteY4" fmla="*/ 79375 h 1908175"/>
              <a:gd name="connsiteX0" fmla="*/ 0 w 2327275"/>
              <a:gd name="connsiteY0" fmla="*/ 72231 h 1901031"/>
              <a:gd name="connsiteX1" fmla="*/ 863600 w 2327275"/>
              <a:gd name="connsiteY1" fmla="*/ 0 h 1901031"/>
              <a:gd name="connsiteX2" fmla="*/ 2327275 w 2327275"/>
              <a:gd name="connsiteY2" fmla="*/ 1659731 h 1901031"/>
              <a:gd name="connsiteX3" fmla="*/ 1535112 w 2327275"/>
              <a:gd name="connsiteY3" fmla="*/ 1901031 h 1901031"/>
              <a:gd name="connsiteX4" fmla="*/ 0 w 2327275"/>
              <a:gd name="connsiteY4" fmla="*/ 72231 h 190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275" h="1901031">
                <a:moveTo>
                  <a:pt x="0" y="72231"/>
                </a:moveTo>
                <a:lnTo>
                  <a:pt x="863600" y="0"/>
                </a:lnTo>
                <a:lnTo>
                  <a:pt x="2327275" y="1659731"/>
                </a:lnTo>
                <a:lnTo>
                  <a:pt x="1535112" y="1901031"/>
                </a:lnTo>
                <a:lnTo>
                  <a:pt x="0" y="72231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02619" y="1824038"/>
            <a:ext cx="802481" cy="1595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78844" y="1926431"/>
            <a:ext cx="1231109" cy="1373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474120" y="1869281"/>
            <a:ext cx="1202530" cy="1347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 rot="19500000">
            <a:off x="2112556" y="2038350"/>
            <a:ext cx="139723" cy="15001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 rot="19500000">
            <a:off x="2362745" y="1957387"/>
            <a:ext cx="153695" cy="15001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6270515" y="2038350"/>
            <a:ext cx="125950" cy="1259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6265753" y="2019300"/>
            <a:ext cx="125950" cy="1259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6276865" y="2005855"/>
            <a:ext cx="125950" cy="1259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 rot="19500000">
            <a:off x="2610237" y="1897857"/>
            <a:ext cx="139723" cy="15001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129088" y="1981200"/>
            <a:ext cx="2338387" cy="92869"/>
          </a:xfrm>
          <a:custGeom>
            <a:avLst/>
            <a:gdLst>
              <a:gd name="connsiteX0" fmla="*/ 0 w 2338387"/>
              <a:gd name="connsiteY0" fmla="*/ 80963 h 92869"/>
              <a:gd name="connsiteX1" fmla="*/ 573881 w 2338387"/>
              <a:gd name="connsiteY1" fmla="*/ 0 h 92869"/>
              <a:gd name="connsiteX2" fmla="*/ 2338387 w 2338387"/>
              <a:gd name="connsiteY2" fmla="*/ 0 h 92869"/>
              <a:gd name="connsiteX3" fmla="*/ 1888331 w 2338387"/>
              <a:gd name="connsiteY3" fmla="*/ 92869 h 92869"/>
              <a:gd name="connsiteX4" fmla="*/ 0 w 2338387"/>
              <a:gd name="connsiteY4" fmla="*/ 80963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387" h="92869">
                <a:moveTo>
                  <a:pt x="0" y="80963"/>
                </a:moveTo>
                <a:lnTo>
                  <a:pt x="573881" y="0"/>
                </a:lnTo>
                <a:lnTo>
                  <a:pt x="2338387" y="0"/>
                </a:lnTo>
                <a:lnTo>
                  <a:pt x="1888331" y="92869"/>
                </a:lnTo>
                <a:lnTo>
                  <a:pt x="0" y="80963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7060406" y="3138488"/>
            <a:ext cx="516732" cy="314325"/>
          </a:xfrm>
          <a:custGeom>
            <a:avLst/>
            <a:gdLst>
              <a:gd name="connsiteX0" fmla="*/ 0 w 516732"/>
              <a:gd name="connsiteY0" fmla="*/ 219075 h 314325"/>
              <a:gd name="connsiteX1" fmla="*/ 126207 w 516732"/>
              <a:gd name="connsiteY1" fmla="*/ 314325 h 314325"/>
              <a:gd name="connsiteX2" fmla="*/ 516732 w 516732"/>
              <a:gd name="connsiteY2" fmla="*/ 64293 h 314325"/>
              <a:gd name="connsiteX3" fmla="*/ 407194 w 516732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732" h="314325">
                <a:moveTo>
                  <a:pt x="0" y="219075"/>
                </a:moveTo>
                <a:lnTo>
                  <a:pt x="126207" y="314325"/>
                </a:lnTo>
                <a:lnTo>
                  <a:pt x="516732" y="64293"/>
                </a:lnTo>
                <a:lnTo>
                  <a:pt x="407194" y="0"/>
                </a:lnTo>
              </a:path>
            </a:pathLst>
          </a:cu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4" name="Freeform 93"/>
          <p:cNvSpPr/>
          <p:nvPr/>
        </p:nvSpPr>
        <p:spPr>
          <a:xfrm>
            <a:off x="7112794" y="3133984"/>
            <a:ext cx="2069306" cy="364865"/>
          </a:xfrm>
          <a:custGeom>
            <a:avLst/>
            <a:gdLst>
              <a:gd name="connsiteX0" fmla="*/ 340519 w 2031206"/>
              <a:gd name="connsiteY0" fmla="*/ 0 h 319088"/>
              <a:gd name="connsiteX1" fmla="*/ 1019175 w 2031206"/>
              <a:gd name="connsiteY1" fmla="*/ 30957 h 319088"/>
              <a:gd name="connsiteX2" fmla="*/ 2031206 w 2031206"/>
              <a:gd name="connsiteY2" fmla="*/ 47625 h 319088"/>
              <a:gd name="connsiteX3" fmla="*/ 2031206 w 2031206"/>
              <a:gd name="connsiteY3" fmla="*/ 319088 h 319088"/>
              <a:gd name="connsiteX4" fmla="*/ 1457325 w 2031206"/>
              <a:gd name="connsiteY4" fmla="*/ 269082 h 319088"/>
              <a:gd name="connsiteX5" fmla="*/ 416719 w 2031206"/>
              <a:gd name="connsiteY5" fmla="*/ 223838 h 319088"/>
              <a:gd name="connsiteX6" fmla="*/ 0 w 2031206"/>
              <a:gd name="connsiteY6" fmla="*/ 192882 h 319088"/>
              <a:gd name="connsiteX0" fmla="*/ 340519 w 2031206"/>
              <a:gd name="connsiteY0" fmla="*/ 6612 h 325700"/>
              <a:gd name="connsiteX1" fmla="*/ 1019175 w 2031206"/>
              <a:gd name="connsiteY1" fmla="*/ 37569 h 325700"/>
              <a:gd name="connsiteX2" fmla="*/ 2031206 w 2031206"/>
              <a:gd name="connsiteY2" fmla="*/ 54237 h 325700"/>
              <a:gd name="connsiteX3" fmla="*/ 2031206 w 2031206"/>
              <a:gd name="connsiteY3" fmla="*/ 325700 h 325700"/>
              <a:gd name="connsiteX4" fmla="*/ 1457325 w 2031206"/>
              <a:gd name="connsiteY4" fmla="*/ 275694 h 325700"/>
              <a:gd name="connsiteX5" fmla="*/ 416719 w 2031206"/>
              <a:gd name="connsiteY5" fmla="*/ 230450 h 325700"/>
              <a:gd name="connsiteX6" fmla="*/ 0 w 2031206"/>
              <a:gd name="connsiteY6" fmla="*/ 199494 h 325700"/>
              <a:gd name="connsiteX0" fmla="*/ 340519 w 2031206"/>
              <a:gd name="connsiteY0" fmla="*/ 6168 h 325256"/>
              <a:gd name="connsiteX1" fmla="*/ 1019175 w 2031206"/>
              <a:gd name="connsiteY1" fmla="*/ 37125 h 325256"/>
              <a:gd name="connsiteX2" fmla="*/ 2031206 w 2031206"/>
              <a:gd name="connsiteY2" fmla="*/ 53793 h 325256"/>
              <a:gd name="connsiteX3" fmla="*/ 2031206 w 2031206"/>
              <a:gd name="connsiteY3" fmla="*/ 325256 h 325256"/>
              <a:gd name="connsiteX4" fmla="*/ 1457325 w 2031206"/>
              <a:gd name="connsiteY4" fmla="*/ 275250 h 325256"/>
              <a:gd name="connsiteX5" fmla="*/ 416719 w 2031206"/>
              <a:gd name="connsiteY5" fmla="*/ 230006 h 325256"/>
              <a:gd name="connsiteX6" fmla="*/ 0 w 2031206"/>
              <a:gd name="connsiteY6" fmla="*/ 199050 h 325256"/>
              <a:gd name="connsiteX0" fmla="*/ 340519 w 2031206"/>
              <a:gd name="connsiteY0" fmla="*/ 2932 h 322020"/>
              <a:gd name="connsiteX1" fmla="*/ 1019175 w 2031206"/>
              <a:gd name="connsiteY1" fmla="*/ 33889 h 322020"/>
              <a:gd name="connsiteX2" fmla="*/ 2031206 w 2031206"/>
              <a:gd name="connsiteY2" fmla="*/ 50557 h 322020"/>
              <a:gd name="connsiteX3" fmla="*/ 2031206 w 2031206"/>
              <a:gd name="connsiteY3" fmla="*/ 322020 h 322020"/>
              <a:gd name="connsiteX4" fmla="*/ 1457325 w 2031206"/>
              <a:gd name="connsiteY4" fmla="*/ 272014 h 322020"/>
              <a:gd name="connsiteX5" fmla="*/ 416719 w 2031206"/>
              <a:gd name="connsiteY5" fmla="*/ 226770 h 322020"/>
              <a:gd name="connsiteX6" fmla="*/ 0 w 2031206"/>
              <a:gd name="connsiteY6" fmla="*/ 195814 h 322020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34551"/>
              <a:gd name="connsiteX1" fmla="*/ 1019175 w 2031206"/>
              <a:gd name="connsiteY1" fmla="*/ 35923 h 334551"/>
              <a:gd name="connsiteX2" fmla="*/ 2031206 w 2031206"/>
              <a:gd name="connsiteY2" fmla="*/ 52591 h 334551"/>
              <a:gd name="connsiteX3" fmla="*/ 2031206 w 2031206"/>
              <a:gd name="connsiteY3" fmla="*/ 324054 h 334551"/>
              <a:gd name="connsiteX4" fmla="*/ 1457325 w 2031206"/>
              <a:gd name="connsiteY4" fmla="*/ 274048 h 334551"/>
              <a:gd name="connsiteX5" fmla="*/ 416719 w 2031206"/>
              <a:gd name="connsiteY5" fmla="*/ 228804 h 334551"/>
              <a:gd name="connsiteX6" fmla="*/ 0 w 2031206"/>
              <a:gd name="connsiteY6" fmla="*/ 197848 h 334551"/>
              <a:gd name="connsiteX0" fmla="*/ 340519 w 2031206"/>
              <a:gd name="connsiteY0" fmla="*/ 4966 h 334551"/>
              <a:gd name="connsiteX1" fmla="*/ 1019175 w 2031206"/>
              <a:gd name="connsiteY1" fmla="*/ 35923 h 334551"/>
              <a:gd name="connsiteX2" fmla="*/ 2031206 w 2031206"/>
              <a:gd name="connsiteY2" fmla="*/ 52591 h 334551"/>
              <a:gd name="connsiteX3" fmla="*/ 2031206 w 2031206"/>
              <a:gd name="connsiteY3" fmla="*/ 324054 h 334551"/>
              <a:gd name="connsiteX4" fmla="*/ 1457325 w 2031206"/>
              <a:gd name="connsiteY4" fmla="*/ 274048 h 334551"/>
              <a:gd name="connsiteX5" fmla="*/ 416719 w 2031206"/>
              <a:gd name="connsiteY5" fmla="*/ 228804 h 334551"/>
              <a:gd name="connsiteX6" fmla="*/ 0 w 2031206"/>
              <a:gd name="connsiteY6" fmla="*/ 197848 h 334551"/>
              <a:gd name="connsiteX0" fmla="*/ 340519 w 2031206"/>
              <a:gd name="connsiteY0" fmla="*/ 4966 h 334551"/>
              <a:gd name="connsiteX1" fmla="*/ 1019175 w 2031206"/>
              <a:gd name="connsiteY1" fmla="*/ 35923 h 334551"/>
              <a:gd name="connsiteX2" fmla="*/ 2031206 w 2031206"/>
              <a:gd name="connsiteY2" fmla="*/ 52591 h 334551"/>
              <a:gd name="connsiteX3" fmla="*/ 2031206 w 2031206"/>
              <a:gd name="connsiteY3" fmla="*/ 324054 h 334551"/>
              <a:gd name="connsiteX4" fmla="*/ 1457325 w 2031206"/>
              <a:gd name="connsiteY4" fmla="*/ 274048 h 334551"/>
              <a:gd name="connsiteX5" fmla="*/ 416719 w 2031206"/>
              <a:gd name="connsiteY5" fmla="*/ 228804 h 334551"/>
              <a:gd name="connsiteX6" fmla="*/ 0 w 2031206"/>
              <a:gd name="connsiteY6" fmla="*/ 197848 h 334551"/>
              <a:gd name="connsiteX0" fmla="*/ 340519 w 2031206"/>
              <a:gd name="connsiteY0" fmla="*/ 4966 h 331025"/>
              <a:gd name="connsiteX1" fmla="*/ 1019175 w 2031206"/>
              <a:gd name="connsiteY1" fmla="*/ 35923 h 331025"/>
              <a:gd name="connsiteX2" fmla="*/ 2031206 w 2031206"/>
              <a:gd name="connsiteY2" fmla="*/ 52591 h 331025"/>
              <a:gd name="connsiteX3" fmla="*/ 2031206 w 2031206"/>
              <a:gd name="connsiteY3" fmla="*/ 324054 h 331025"/>
              <a:gd name="connsiteX4" fmla="*/ 1457325 w 2031206"/>
              <a:gd name="connsiteY4" fmla="*/ 274048 h 331025"/>
              <a:gd name="connsiteX5" fmla="*/ 416719 w 2031206"/>
              <a:gd name="connsiteY5" fmla="*/ 228804 h 331025"/>
              <a:gd name="connsiteX6" fmla="*/ 0 w 2031206"/>
              <a:gd name="connsiteY6" fmla="*/ 197848 h 331025"/>
              <a:gd name="connsiteX0" fmla="*/ 340519 w 2031206"/>
              <a:gd name="connsiteY0" fmla="*/ 4966 h 332779"/>
              <a:gd name="connsiteX1" fmla="*/ 1019175 w 2031206"/>
              <a:gd name="connsiteY1" fmla="*/ 35923 h 332779"/>
              <a:gd name="connsiteX2" fmla="*/ 2031206 w 2031206"/>
              <a:gd name="connsiteY2" fmla="*/ 52591 h 332779"/>
              <a:gd name="connsiteX3" fmla="*/ 2031206 w 2031206"/>
              <a:gd name="connsiteY3" fmla="*/ 324054 h 332779"/>
              <a:gd name="connsiteX4" fmla="*/ 1457325 w 2031206"/>
              <a:gd name="connsiteY4" fmla="*/ 274048 h 332779"/>
              <a:gd name="connsiteX5" fmla="*/ 416719 w 2031206"/>
              <a:gd name="connsiteY5" fmla="*/ 228804 h 332779"/>
              <a:gd name="connsiteX6" fmla="*/ 0 w 2031206"/>
              <a:gd name="connsiteY6" fmla="*/ 197848 h 332779"/>
              <a:gd name="connsiteX0" fmla="*/ 340519 w 2031206"/>
              <a:gd name="connsiteY0" fmla="*/ 4966 h 351242"/>
              <a:gd name="connsiteX1" fmla="*/ 1019175 w 2031206"/>
              <a:gd name="connsiteY1" fmla="*/ 35923 h 351242"/>
              <a:gd name="connsiteX2" fmla="*/ 2031206 w 2031206"/>
              <a:gd name="connsiteY2" fmla="*/ 52591 h 351242"/>
              <a:gd name="connsiteX3" fmla="*/ 2031206 w 2031206"/>
              <a:gd name="connsiteY3" fmla="*/ 324054 h 351242"/>
              <a:gd name="connsiteX4" fmla="*/ 1457325 w 2031206"/>
              <a:gd name="connsiteY4" fmla="*/ 274048 h 351242"/>
              <a:gd name="connsiteX5" fmla="*/ 416719 w 2031206"/>
              <a:gd name="connsiteY5" fmla="*/ 228804 h 351242"/>
              <a:gd name="connsiteX6" fmla="*/ 0 w 2031206"/>
              <a:gd name="connsiteY6" fmla="*/ 197848 h 351242"/>
              <a:gd name="connsiteX0" fmla="*/ 340519 w 2031206"/>
              <a:gd name="connsiteY0" fmla="*/ 7024 h 346477"/>
              <a:gd name="connsiteX1" fmla="*/ 1019175 w 2031206"/>
              <a:gd name="connsiteY1" fmla="*/ 31158 h 346477"/>
              <a:gd name="connsiteX2" fmla="*/ 2031206 w 2031206"/>
              <a:gd name="connsiteY2" fmla="*/ 47826 h 346477"/>
              <a:gd name="connsiteX3" fmla="*/ 2031206 w 2031206"/>
              <a:gd name="connsiteY3" fmla="*/ 319289 h 346477"/>
              <a:gd name="connsiteX4" fmla="*/ 1457325 w 2031206"/>
              <a:gd name="connsiteY4" fmla="*/ 269283 h 346477"/>
              <a:gd name="connsiteX5" fmla="*/ 416719 w 2031206"/>
              <a:gd name="connsiteY5" fmla="*/ 224039 h 346477"/>
              <a:gd name="connsiteX6" fmla="*/ 0 w 2031206"/>
              <a:gd name="connsiteY6" fmla="*/ 193083 h 346477"/>
              <a:gd name="connsiteX0" fmla="*/ 347531 w 2031206"/>
              <a:gd name="connsiteY0" fmla="*/ 6796 h 348525"/>
              <a:gd name="connsiteX1" fmla="*/ 1019175 w 2031206"/>
              <a:gd name="connsiteY1" fmla="*/ 33206 h 348525"/>
              <a:gd name="connsiteX2" fmla="*/ 2031206 w 2031206"/>
              <a:gd name="connsiteY2" fmla="*/ 49874 h 348525"/>
              <a:gd name="connsiteX3" fmla="*/ 2031206 w 2031206"/>
              <a:gd name="connsiteY3" fmla="*/ 321337 h 348525"/>
              <a:gd name="connsiteX4" fmla="*/ 1457325 w 2031206"/>
              <a:gd name="connsiteY4" fmla="*/ 271331 h 348525"/>
              <a:gd name="connsiteX5" fmla="*/ 416719 w 2031206"/>
              <a:gd name="connsiteY5" fmla="*/ 226087 h 348525"/>
              <a:gd name="connsiteX6" fmla="*/ 0 w 2031206"/>
              <a:gd name="connsiteY6" fmla="*/ 195131 h 348525"/>
              <a:gd name="connsiteX0" fmla="*/ 338182 w 2031206"/>
              <a:gd name="connsiteY0" fmla="*/ 6796 h 348525"/>
              <a:gd name="connsiteX1" fmla="*/ 1019175 w 2031206"/>
              <a:gd name="connsiteY1" fmla="*/ 33206 h 348525"/>
              <a:gd name="connsiteX2" fmla="*/ 2031206 w 2031206"/>
              <a:gd name="connsiteY2" fmla="*/ 49874 h 348525"/>
              <a:gd name="connsiteX3" fmla="*/ 2031206 w 2031206"/>
              <a:gd name="connsiteY3" fmla="*/ 321337 h 348525"/>
              <a:gd name="connsiteX4" fmla="*/ 1457325 w 2031206"/>
              <a:gd name="connsiteY4" fmla="*/ 271331 h 348525"/>
              <a:gd name="connsiteX5" fmla="*/ 416719 w 2031206"/>
              <a:gd name="connsiteY5" fmla="*/ 226087 h 348525"/>
              <a:gd name="connsiteX6" fmla="*/ 0 w 2031206"/>
              <a:gd name="connsiteY6" fmla="*/ 195131 h 3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1206" h="348525">
                <a:moveTo>
                  <a:pt x="338182" y="6796"/>
                </a:moveTo>
                <a:cubicBezTo>
                  <a:pt x="573926" y="-16223"/>
                  <a:pt x="737004" y="26026"/>
                  <a:pt x="1019175" y="33206"/>
                </a:cubicBezTo>
                <a:cubicBezTo>
                  <a:pt x="1301346" y="40386"/>
                  <a:pt x="1655762" y="-27120"/>
                  <a:pt x="2031206" y="49874"/>
                </a:cubicBezTo>
                <a:lnTo>
                  <a:pt x="2031206" y="321337"/>
                </a:lnTo>
                <a:cubicBezTo>
                  <a:pt x="2030809" y="405871"/>
                  <a:pt x="1638299" y="265776"/>
                  <a:pt x="1457325" y="271331"/>
                </a:cubicBezTo>
                <a:cubicBezTo>
                  <a:pt x="1276351" y="276886"/>
                  <a:pt x="676275" y="293556"/>
                  <a:pt x="416719" y="226087"/>
                </a:cubicBezTo>
                <a:cubicBezTo>
                  <a:pt x="157163" y="158618"/>
                  <a:pt x="115093" y="186400"/>
                  <a:pt x="0" y="195131"/>
                </a:cubicBezTo>
              </a:path>
            </a:pathLst>
          </a:cu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-19251" y="1742172"/>
            <a:ext cx="933651" cy="221381"/>
          </a:xfrm>
          <a:custGeom>
            <a:avLst/>
            <a:gdLst>
              <a:gd name="connsiteX0" fmla="*/ 0 w 933651"/>
              <a:gd name="connsiteY0" fmla="*/ 0 h 221381"/>
              <a:gd name="connsiteX1" fmla="*/ 933651 w 933651"/>
              <a:gd name="connsiteY1" fmla="*/ 0 h 221381"/>
              <a:gd name="connsiteX2" fmla="*/ 933651 w 933651"/>
              <a:gd name="connsiteY2" fmla="*/ 221381 h 221381"/>
              <a:gd name="connsiteX3" fmla="*/ 19251 w 933651"/>
              <a:gd name="connsiteY3" fmla="*/ 221381 h 22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651" h="221381">
                <a:moveTo>
                  <a:pt x="0" y="0"/>
                </a:moveTo>
                <a:lnTo>
                  <a:pt x="933651" y="0"/>
                </a:lnTo>
                <a:lnTo>
                  <a:pt x="933651" y="221381"/>
                </a:lnTo>
                <a:lnTo>
                  <a:pt x="19251" y="221381"/>
                </a:lnTo>
              </a:path>
            </a:pathLst>
          </a:cu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72" name="Freeform 171"/>
          <p:cNvSpPr/>
          <p:nvPr/>
        </p:nvSpPr>
        <p:spPr>
          <a:xfrm>
            <a:off x="-63500" y="1962150"/>
            <a:ext cx="9349848" cy="3080084"/>
          </a:xfrm>
          <a:custGeom>
            <a:avLst/>
            <a:gdLst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365605"/>
              <a:gd name="connsiteY0" fmla="*/ 0 h 3080084"/>
              <a:gd name="connsiteX1" fmla="*/ 994610 w 9365605"/>
              <a:gd name="connsiteY1" fmla="*/ 0 h 3080084"/>
              <a:gd name="connsiteX2" fmla="*/ 994610 w 9365605"/>
              <a:gd name="connsiteY2" fmla="*/ 1130968 h 3080084"/>
              <a:gd name="connsiteX3" fmla="*/ 1219200 w 9365605"/>
              <a:gd name="connsiteY3" fmla="*/ 1315452 h 3080084"/>
              <a:gd name="connsiteX4" fmla="*/ 1219200 w 9365605"/>
              <a:gd name="connsiteY4" fmla="*/ 569495 h 3080084"/>
              <a:gd name="connsiteX5" fmla="*/ 1427747 w 9365605"/>
              <a:gd name="connsiteY5" fmla="*/ 569495 h 3080084"/>
              <a:gd name="connsiteX6" fmla="*/ 1427747 w 9365605"/>
              <a:gd name="connsiteY6" fmla="*/ 1355558 h 3080084"/>
              <a:gd name="connsiteX7" fmla="*/ 4326731 w 9365605"/>
              <a:gd name="connsiteY7" fmla="*/ 1953252 h 3080084"/>
              <a:gd name="connsiteX8" fmla="*/ 4780547 w 9365605"/>
              <a:gd name="connsiteY8" fmla="*/ 1804737 h 3080084"/>
              <a:gd name="connsiteX9" fmla="*/ 5595435 w 9365605"/>
              <a:gd name="connsiteY9" fmla="*/ 1804988 h 3080084"/>
              <a:gd name="connsiteX10" fmla="*/ 5867274 w 9365605"/>
              <a:gd name="connsiteY10" fmla="*/ 2234615 h 3080084"/>
              <a:gd name="connsiteX11" fmla="*/ 5382126 w 9365605"/>
              <a:gd name="connsiteY11" fmla="*/ 2197768 h 3080084"/>
              <a:gd name="connsiteX12" fmla="*/ 5382126 w 9365605"/>
              <a:gd name="connsiteY12" fmla="*/ 2558716 h 3080084"/>
              <a:gd name="connsiteX13" fmla="*/ 6930189 w 9365605"/>
              <a:gd name="connsiteY13" fmla="*/ 2470484 h 3080084"/>
              <a:gd name="connsiteX14" fmla="*/ 6849978 w 9365605"/>
              <a:gd name="connsiteY14" fmla="*/ 2398295 h 3080084"/>
              <a:gd name="connsiteX15" fmla="*/ 6849978 w 9365605"/>
              <a:gd name="connsiteY15" fmla="*/ 1483895 h 3080084"/>
              <a:gd name="connsiteX16" fmla="*/ 7234989 w 9365605"/>
              <a:gd name="connsiteY16" fmla="*/ 1483895 h 3080084"/>
              <a:gd name="connsiteX17" fmla="*/ 7138736 w 9365605"/>
              <a:gd name="connsiteY17" fmla="*/ 1395663 h 3080084"/>
              <a:gd name="connsiteX18" fmla="*/ 7780587 w 9365605"/>
              <a:gd name="connsiteY18" fmla="*/ 1439612 h 3080084"/>
              <a:gd name="connsiteX19" fmla="*/ 9256294 w 9365605"/>
              <a:gd name="connsiteY19" fmla="*/ 1515979 h 3080084"/>
              <a:gd name="connsiteX20" fmla="*/ 9256294 w 9365605"/>
              <a:gd name="connsiteY20" fmla="*/ 2975810 h 3080084"/>
              <a:gd name="connsiteX21" fmla="*/ 8462210 w 9365605"/>
              <a:gd name="connsiteY21" fmla="*/ 2975810 h 3080084"/>
              <a:gd name="connsiteX22" fmla="*/ 7491663 w 9365605"/>
              <a:gd name="connsiteY22" fmla="*/ 2638926 h 3080084"/>
              <a:gd name="connsiteX23" fmla="*/ 5205663 w 9365605"/>
              <a:gd name="connsiteY23" fmla="*/ 2751221 h 3080084"/>
              <a:gd name="connsiteX24" fmla="*/ 5001878 w 9365605"/>
              <a:gd name="connsiteY24" fmla="*/ 2204912 h 3080084"/>
              <a:gd name="connsiteX25" fmla="*/ 4457950 w 9365605"/>
              <a:gd name="connsiteY25" fmla="*/ 2173705 h 3080084"/>
              <a:gd name="connsiteX26" fmla="*/ 1403684 w 9365605"/>
              <a:gd name="connsiteY26" fmla="*/ 1708484 h 3080084"/>
              <a:gd name="connsiteX27" fmla="*/ 1403684 w 9365605"/>
              <a:gd name="connsiteY27" fmla="*/ 1997242 h 3080084"/>
              <a:gd name="connsiteX28" fmla="*/ 1211178 w 9365605"/>
              <a:gd name="connsiteY28" fmla="*/ 1997242 h 3080084"/>
              <a:gd name="connsiteX29" fmla="*/ 1211178 w 9365605"/>
              <a:gd name="connsiteY29" fmla="*/ 1692442 h 3080084"/>
              <a:gd name="connsiteX30" fmla="*/ 1026694 w 9365605"/>
              <a:gd name="connsiteY30" fmla="*/ 1804737 h 3080084"/>
              <a:gd name="connsiteX31" fmla="*/ 986589 w 9365605"/>
              <a:gd name="connsiteY31" fmla="*/ 1764631 h 3080084"/>
              <a:gd name="connsiteX32" fmla="*/ 866273 w 9365605"/>
              <a:gd name="connsiteY32" fmla="*/ 2109537 h 3080084"/>
              <a:gd name="connsiteX33" fmla="*/ 577515 w 9365605"/>
              <a:gd name="connsiteY33" fmla="*/ 2109537 h 3080084"/>
              <a:gd name="connsiteX34" fmla="*/ 577515 w 9365605"/>
              <a:gd name="connsiteY34" fmla="*/ 3080084 h 3080084"/>
              <a:gd name="connsiteX35" fmla="*/ 0 w 9365605"/>
              <a:gd name="connsiteY35" fmla="*/ 3080084 h 3080084"/>
              <a:gd name="connsiteX36" fmla="*/ 48126 w 9365605"/>
              <a:gd name="connsiteY36" fmla="*/ 0 h 3080084"/>
              <a:gd name="connsiteX0" fmla="*/ 48126 w 9365605"/>
              <a:gd name="connsiteY0" fmla="*/ 0 h 3080084"/>
              <a:gd name="connsiteX1" fmla="*/ 994610 w 9365605"/>
              <a:gd name="connsiteY1" fmla="*/ 0 h 3080084"/>
              <a:gd name="connsiteX2" fmla="*/ 994610 w 9365605"/>
              <a:gd name="connsiteY2" fmla="*/ 1130968 h 3080084"/>
              <a:gd name="connsiteX3" fmla="*/ 1219200 w 9365605"/>
              <a:gd name="connsiteY3" fmla="*/ 1315452 h 3080084"/>
              <a:gd name="connsiteX4" fmla="*/ 1219200 w 9365605"/>
              <a:gd name="connsiteY4" fmla="*/ 569495 h 3080084"/>
              <a:gd name="connsiteX5" fmla="*/ 1427747 w 9365605"/>
              <a:gd name="connsiteY5" fmla="*/ 569495 h 3080084"/>
              <a:gd name="connsiteX6" fmla="*/ 1427747 w 9365605"/>
              <a:gd name="connsiteY6" fmla="*/ 1355558 h 3080084"/>
              <a:gd name="connsiteX7" fmla="*/ 4326731 w 9365605"/>
              <a:gd name="connsiteY7" fmla="*/ 1953252 h 3080084"/>
              <a:gd name="connsiteX8" fmla="*/ 4780547 w 9365605"/>
              <a:gd name="connsiteY8" fmla="*/ 1804737 h 3080084"/>
              <a:gd name="connsiteX9" fmla="*/ 5595435 w 9365605"/>
              <a:gd name="connsiteY9" fmla="*/ 1804988 h 3080084"/>
              <a:gd name="connsiteX10" fmla="*/ 5867274 w 9365605"/>
              <a:gd name="connsiteY10" fmla="*/ 2234615 h 3080084"/>
              <a:gd name="connsiteX11" fmla="*/ 5382126 w 9365605"/>
              <a:gd name="connsiteY11" fmla="*/ 2197768 h 3080084"/>
              <a:gd name="connsiteX12" fmla="*/ 5382126 w 9365605"/>
              <a:gd name="connsiteY12" fmla="*/ 2558716 h 3080084"/>
              <a:gd name="connsiteX13" fmla="*/ 6930189 w 9365605"/>
              <a:gd name="connsiteY13" fmla="*/ 2470484 h 3080084"/>
              <a:gd name="connsiteX14" fmla="*/ 6849978 w 9365605"/>
              <a:gd name="connsiteY14" fmla="*/ 2398295 h 3080084"/>
              <a:gd name="connsiteX15" fmla="*/ 6849978 w 9365605"/>
              <a:gd name="connsiteY15" fmla="*/ 1483895 h 3080084"/>
              <a:gd name="connsiteX16" fmla="*/ 7234989 w 9365605"/>
              <a:gd name="connsiteY16" fmla="*/ 1483895 h 3080084"/>
              <a:gd name="connsiteX17" fmla="*/ 7138736 w 9365605"/>
              <a:gd name="connsiteY17" fmla="*/ 1395663 h 3080084"/>
              <a:gd name="connsiteX18" fmla="*/ 7780587 w 9365605"/>
              <a:gd name="connsiteY18" fmla="*/ 1439612 h 3080084"/>
              <a:gd name="connsiteX19" fmla="*/ 9256294 w 9365605"/>
              <a:gd name="connsiteY19" fmla="*/ 1515979 h 3080084"/>
              <a:gd name="connsiteX20" fmla="*/ 9256294 w 9365605"/>
              <a:gd name="connsiteY20" fmla="*/ 2975810 h 3080084"/>
              <a:gd name="connsiteX21" fmla="*/ 8462210 w 9365605"/>
              <a:gd name="connsiteY21" fmla="*/ 2975810 h 3080084"/>
              <a:gd name="connsiteX22" fmla="*/ 7491663 w 9365605"/>
              <a:gd name="connsiteY22" fmla="*/ 2638926 h 3080084"/>
              <a:gd name="connsiteX23" fmla="*/ 5205663 w 9365605"/>
              <a:gd name="connsiteY23" fmla="*/ 2751221 h 3080084"/>
              <a:gd name="connsiteX24" fmla="*/ 5001878 w 9365605"/>
              <a:gd name="connsiteY24" fmla="*/ 2204912 h 3080084"/>
              <a:gd name="connsiteX25" fmla="*/ 4457950 w 9365605"/>
              <a:gd name="connsiteY25" fmla="*/ 2173705 h 3080084"/>
              <a:gd name="connsiteX26" fmla="*/ 1403684 w 9365605"/>
              <a:gd name="connsiteY26" fmla="*/ 1708484 h 3080084"/>
              <a:gd name="connsiteX27" fmla="*/ 1403684 w 9365605"/>
              <a:gd name="connsiteY27" fmla="*/ 1997242 h 3080084"/>
              <a:gd name="connsiteX28" fmla="*/ 1211178 w 9365605"/>
              <a:gd name="connsiteY28" fmla="*/ 1997242 h 3080084"/>
              <a:gd name="connsiteX29" fmla="*/ 1211178 w 9365605"/>
              <a:gd name="connsiteY29" fmla="*/ 1692442 h 3080084"/>
              <a:gd name="connsiteX30" fmla="*/ 1026694 w 9365605"/>
              <a:gd name="connsiteY30" fmla="*/ 1804737 h 3080084"/>
              <a:gd name="connsiteX31" fmla="*/ 986589 w 9365605"/>
              <a:gd name="connsiteY31" fmla="*/ 1764631 h 3080084"/>
              <a:gd name="connsiteX32" fmla="*/ 866273 w 9365605"/>
              <a:gd name="connsiteY32" fmla="*/ 2109537 h 3080084"/>
              <a:gd name="connsiteX33" fmla="*/ 577515 w 9365605"/>
              <a:gd name="connsiteY33" fmla="*/ 2109537 h 3080084"/>
              <a:gd name="connsiteX34" fmla="*/ 577515 w 9365605"/>
              <a:gd name="connsiteY34" fmla="*/ 3080084 h 3080084"/>
              <a:gd name="connsiteX35" fmla="*/ 0 w 9365605"/>
              <a:gd name="connsiteY35" fmla="*/ 3080084 h 3080084"/>
              <a:gd name="connsiteX36" fmla="*/ 48126 w 9365605"/>
              <a:gd name="connsiteY36" fmla="*/ 0 h 3080084"/>
              <a:gd name="connsiteX0" fmla="*/ 48126 w 9352670"/>
              <a:gd name="connsiteY0" fmla="*/ 0 h 3080084"/>
              <a:gd name="connsiteX1" fmla="*/ 994610 w 9352670"/>
              <a:gd name="connsiteY1" fmla="*/ 0 h 3080084"/>
              <a:gd name="connsiteX2" fmla="*/ 994610 w 9352670"/>
              <a:gd name="connsiteY2" fmla="*/ 1130968 h 3080084"/>
              <a:gd name="connsiteX3" fmla="*/ 1219200 w 9352670"/>
              <a:gd name="connsiteY3" fmla="*/ 1315452 h 3080084"/>
              <a:gd name="connsiteX4" fmla="*/ 1219200 w 9352670"/>
              <a:gd name="connsiteY4" fmla="*/ 569495 h 3080084"/>
              <a:gd name="connsiteX5" fmla="*/ 1427747 w 9352670"/>
              <a:gd name="connsiteY5" fmla="*/ 569495 h 3080084"/>
              <a:gd name="connsiteX6" fmla="*/ 1427747 w 9352670"/>
              <a:gd name="connsiteY6" fmla="*/ 1355558 h 3080084"/>
              <a:gd name="connsiteX7" fmla="*/ 4326731 w 9352670"/>
              <a:gd name="connsiteY7" fmla="*/ 1953252 h 3080084"/>
              <a:gd name="connsiteX8" fmla="*/ 4780547 w 9352670"/>
              <a:gd name="connsiteY8" fmla="*/ 1804737 h 3080084"/>
              <a:gd name="connsiteX9" fmla="*/ 5595435 w 9352670"/>
              <a:gd name="connsiteY9" fmla="*/ 1804988 h 3080084"/>
              <a:gd name="connsiteX10" fmla="*/ 5867274 w 9352670"/>
              <a:gd name="connsiteY10" fmla="*/ 2234615 h 3080084"/>
              <a:gd name="connsiteX11" fmla="*/ 5382126 w 9352670"/>
              <a:gd name="connsiteY11" fmla="*/ 2197768 h 3080084"/>
              <a:gd name="connsiteX12" fmla="*/ 5382126 w 9352670"/>
              <a:gd name="connsiteY12" fmla="*/ 2558716 h 3080084"/>
              <a:gd name="connsiteX13" fmla="*/ 6930189 w 9352670"/>
              <a:gd name="connsiteY13" fmla="*/ 2470484 h 3080084"/>
              <a:gd name="connsiteX14" fmla="*/ 6849978 w 9352670"/>
              <a:gd name="connsiteY14" fmla="*/ 2398295 h 3080084"/>
              <a:gd name="connsiteX15" fmla="*/ 6849978 w 9352670"/>
              <a:gd name="connsiteY15" fmla="*/ 1483895 h 3080084"/>
              <a:gd name="connsiteX16" fmla="*/ 7234989 w 9352670"/>
              <a:gd name="connsiteY16" fmla="*/ 1483895 h 3080084"/>
              <a:gd name="connsiteX17" fmla="*/ 7138736 w 9352670"/>
              <a:gd name="connsiteY17" fmla="*/ 1395663 h 3080084"/>
              <a:gd name="connsiteX18" fmla="*/ 7955212 w 9352670"/>
              <a:gd name="connsiteY18" fmla="*/ 1436437 h 3080084"/>
              <a:gd name="connsiteX19" fmla="*/ 9256294 w 9352670"/>
              <a:gd name="connsiteY19" fmla="*/ 1515979 h 3080084"/>
              <a:gd name="connsiteX20" fmla="*/ 9256294 w 9352670"/>
              <a:gd name="connsiteY20" fmla="*/ 2975810 h 3080084"/>
              <a:gd name="connsiteX21" fmla="*/ 8462210 w 9352670"/>
              <a:gd name="connsiteY21" fmla="*/ 2975810 h 3080084"/>
              <a:gd name="connsiteX22" fmla="*/ 7491663 w 9352670"/>
              <a:gd name="connsiteY22" fmla="*/ 2638926 h 3080084"/>
              <a:gd name="connsiteX23" fmla="*/ 5205663 w 9352670"/>
              <a:gd name="connsiteY23" fmla="*/ 2751221 h 3080084"/>
              <a:gd name="connsiteX24" fmla="*/ 5001878 w 9352670"/>
              <a:gd name="connsiteY24" fmla="*/ 2204912 h 3080084"/>
              <a:gd name="connsiteX25" fmla="*/ 4457950 w 9352670"/>
              <a:gd name="connsiteY25" fmla="*/ 2173705 h 3080084"/>
              <a:gd name="connsiteX26" fmla="*/ 1403684 w 9352670"/>
              <a:gd name="connsiteY26" fmla="*/ 1708484 h 3080084"/>
              <a:gd name="connsiteX27" fmla="*/ 1403684 w 9352670"/>
              <a:gd name="connsiteY27" fmla="*/ 1997242 h 3080084"/>
              <a:gd name="connsiteX28" fmla="*/ 1211178 w 9352670"/>
              <a:gd name="connsiteY28" fmla="*/ 1997242 h 3080084"/>
              <a:gd name="connsiteX29" fmla="*/ 1211178 w 9352670"/>
              <a:gd name="connsiteY29" fmla="*/ 1692442 h 3080084"/>
              <a:gd name="connsiteX30" fmla="*/ 1026694 w 9352670"/>
              <a:gd name="connsiteY30" fmla="*/ 1804737 h 3080084"/>
              <a:gd name="connsiteX31" fmla="*/ 986589 w 9352670"/>
              <a:gd name="connsiteY31" fmla="*/ 1764631 h 3080084"/>
              <a:gd name="connsiteX32" fmla="*/ 866273 w 9352670"/>
              <a:gd name="connsiteY32" fmla="*/ 2109537 h 3080084"/>
              <a:gd name="connsiteX33" fmla="*/ 577515 w 9352670"/>
              <a:gd name="connsiteY33" fmla="*/ 2109537 h 3080084"/>
              <a:gd name="connsiteX34" fmla="*/ 577515 w 9352670"/>
              <a:gd name="connsiteY34" fmla="*/ 3080084 h 3080084"/>
              <a:gd name="connsiteX35" fmla="*/ 0 w 9352670"/>
              <a:gd name="connsiteY35" fmla="*/ 3080084 h 3080084"/>
              <a:gd name="connsiteX36" fmla="*/ 48126 w 9352670"/>
              <a:gd name="connsiteY36" fmla="*/ 0 h 3080084"/>
              <a:gd name="connsiteX0" fmla="*/ 48126 w 9352670"/>
              <a:gd name="connsiteY0" fmla="*/ 0 h 3080084"/>
              <a:gd name="connsiteX1" fmla="*/ 994610 w 9352670"/>
              <a:gd name="connsiteY1" fmla="*/ 0 h 3080084"/>
              <a:gd name="connsiteX2" fmla="*/ 994610 w 9352670"/>
              <a:gd name="connsiteY2" fmla="*/ 1130968 h 3080084"/>
              <a:gd name="connsiteX3" fmla="*/ 1219200 w 9352670"/>
              <a:gd name="connsiteY3" fmla="*/ 1315452 h 3080084"/>
              <a:gd name="connsiteX4" fmla="*/ 1219200 w 9352670"/>
              <a:gd name="connsiteY4" fmla="*/ 569495 h 3080084"/>
              <a:gd name="connsiteX5" fmla="*/ 1427747 w 9352670"/>
              <a:gd name="connsiteY5" fmla="*/ 569495 h 3080084"/>
              <a:gd name="connsiteX6" fmla="*/ 1427747 w 9352670"/>
              <a:gd name="connsiteY6" fmla="*/ 1355558 h 3080084"/>
              <a:gd name="connsiteX7" fmla="*/ 4326731 w 9352670"/>
              <a:gd name="connsiteY7" fmla="*/ 1953252 h 3080084"/>
              <a:gd name="connsiteX8" fmla="*/ 4780547 w 9352670"/>
              <a:gd name="connsiteY8" fmla="*/ 1804737 h 3080084"/>
              <a:gd name="connsiteX9" fmla="*/ 5595435 w 9352670"/>
              <a:gd name="connsiteY9" fmla="*/ 1804988 h 3080084"/>
              <a:gd name="connsiteX10" fmla="*/ 5867274 w 9352670"/>
              <a:gd name="connsiteY10" fmla="*/ 2234615 h 3080084"/>
              <a:gd name="connsiteX11" fmla="*/ 5382126 w 9352670"/>
              <a:gd name="connsiteY11" fmla="*/ 2197768 h 3080084"/>
              <a:gd name="connsiteX12" fmla="*/ 5382126 w 9352670"/>
              <a:gd name="connsiteY12" fmla="*/ 2558716 h 3080084"/>
              <a:gd name="connsiteX13" fmla="*/ 6930189 w 9352670"/>
              <a:gd name="connsiteY13" fmla="*/ 2470484 h 3080084"/>
              <a:gd name="connsiteX14" fmla="*/ 6849978 w 9352670"/>
              <a:gd name="connsiteY14" fmla="*/ 2398295 h 3080084"/>
              <a:gd name="connsiteX15" fmla="*/ 6849978 w 9352670"/>
              <a:gd name="connsiteY15" fmla="*/ 1483895 h 3080084"/>
              <a:gd name="connsiteX16" fmla="*/ 7234989 w 9352670"/>
              <a:gd name="connsiteY16" fmla="*/ 1483895 h 3080084"/>
              <a:gd name="connsiteX17" fmla="*/ 7138736 w 9352670"/>
              <a:gd name="connsiteY17" fmla="*/ 1395663 h 3080084"/>
              <a:gd name="connsiteX18" fmla="*/ 7955212 w 9352670"/>
              <a:gd name="connsiteY18" fmla="*/ 1436437 h 3080084"/>
              <a:gd name="connsiteX19" fmla="*/ 9256294 w 9352670"/>
              <a:gd name="connsiteY19" fmla="*/ 1515979 h 3080084"/>
              <a:gd name="connsiteX20" fmla="*/ 9256294 w 9352670"/>
              <a:gd name="connsiteY20" fmla="*/ 2975810 h 3080084"/>
              <a:gd name="connsiteX21" fmla="*/ 8462210 w 9352670"/>
              <a:gd name="connsiteY21" fmla="*/ 2975810 h 3080084"/>
              <a:gd name="connsiteX22" fmla="*/ 7491663 w 9352670"/>
              <a:gd name="connsiteY22" fmla="*/ 2638926 h 3080084"/>
              <a:gd name="connsiteX23" fmla="*/ 5205663 w 9352670"/>
              <a:gd name="connsiteY23" fmla="*/ 2751221 h 3080084"/>
              <a:gd name="connsiteX24" fmla="*/ 5001878 w 9352670"/>
              <a:gd name="connsiteY24" fmla="*/ 2204912 h 3080084"/>
              <a:gd name="connsiteX25" fmla="*/ 4457950 w 9352670"/>
              <a:gd name="connsiteY25" fmla="*/ 2173705 h 3080084"/>
              <a:gd name="connsiteX26" fmla="*/ 1403684 w 9352670"/>
              <a:gd name="connsiteY26" fmla="*/ 1708484 h 3080084"/>
              <a:gd name="connsiteX27" fmla="*/ 1403684 w 9352670"/>
              <a:gd name="connsiteY27" fmla="*/ 1997242 h 3080084"/>
              <a:gd name="connsiteX28" fmla="*/ 1211178 w 9352670"/>
              <a:gd name="connsiteY28" fmla="*/ 1997242 h 3080084"/>
              <a:gd name="connsiteX29" fmla="*/ 1211178 w 9352670"/>
              <a:gd name="connsiteY29" fmla="*/ 1692442 h 3080084"/>
              <a:gd name="connsiteX30" fmla="*/ 1026694 w 9352670"/>
              <a:gd name="connsiteY30" fmla="*/ 1804737 h 3080084"/>
              <a:gd name="connsiteX31" fmla="*/ 986589 w 9352670"/>
              <a:gd name="connsiteY31" fmla="*/ 1764631 h 3080084"/>
              <a:gd name="connsiteX32" fmla="*/ 866273 w 9352670"/>
              <a:gd name="connsiteY32" fmla="*/ 2109537 h 3080084"/>
              <a:gd name="connsiteX33" fmla="*/ 577515 w 9352670"/>
              <a:gd name="connsiteY33" fmla="*/ 2109537 h 3080084"/>
              <a:gd name="connsiteX34" fmla="*/ 577515 w 9352670"/>
              <a:gd name="connsiteY34" fmla="*/ 3080084 h 3080084"/>
              <a:gd name="connsiteX35" fmla="*/ 0 w 9352670"/>
              <a:gd name="connsiteY35" fmla="*/ 3080084 h 3080084"/>
              <a:gd name="connsiteX36" fmla="*/ 48126 w 9352670"/>
              <a:gd name="connsiteY36" fmla="*/ 0 h 3080084"/>
              <a:gd name="connsiteX0" fmla="*/ 48126 w 9352670"/>
              <a:gd name="connsiteY0" fmla="*/ 0 h 3080084"/>
              <a:gd name="connsiteX1" fmla="*/ 994610 w 9352670"/>
              <a:gd name="connsiteY1" fmla="*/ 0 h 3080084"/>
              <a:gd name="connsiteX2" fmla="*/ 994610 w 9352670"/>
              <a:gd name="connsiteY2" fmla="*/ 1130968 h 3080084"/>
              <a:gd name="connsiteX3" fmla="*/ 1219200 w 9352670"/>
              <a:gd name="connsiteY3" fmla="*/ 1315452 h 3080084"/>
              <a:gd name="connsiteX4" fmla="*/ 1219200 w 9352670"/>
              <a:gd name="connsiteY4" fmla="*/ 569495 h 3080084"/>
              <a:gd name="connsiteX5" fmla="*/ 1427747 w 9352670"/>
              <a:gd name="connsiteY5" fmla="*/ 569495 h 3080084"/>
              <a:gd name="connsiteX6" fmla="*/ 1427747 w 9352670"/>
              <a:gd name="connsiteY6" fmla="*/ 1355558 h 3080084"/>
              <a:gd name="connsiteX7" fmla="*/ 4326731 w 9352670"/>
              <a:gd name="connsiteY7" fmla="*/ 1953252 h 3080084"/>
              <a:gd name="connsiteX8" fmla="*/ 4780547 w 9352670"/>
              <a:gd name="connsiteY8" fmla="*/ 1804737 h 3080084"/>
              <a:gd name="connsiteX9" fmla="*/ 5595435 w 9352670"/>
              <a:gd name="connsiteY9" fmla="*/ 1804988 h 3080084"/>
              <a:gd name="connsiteX10" fmla="*/ 5867274 w 9352670"/>
              <a:gd name="connsiteY10" fmla="*/ 2234615 h 3080084"/>
              <a:gd name="connsiteX11" fmla="*/ 5382126 w 9352670"/>
              <a:gd name="connsiteY11" fmla="*/ 2197768 h 3080084"/>
              <a:gd name="connsiteX12" fmla="*/ 5382126 w 9352670"/>
              <a:gd name="connsiteY12" fmla="*/ 2558716 h 3080084"/>
              <a:gd name="connsiteX13" fmla="*/ 6930189 w 9352670"/>
              <a:gd name="connsiteY13" fmla="*/ 2470484 h 3080084"/>
              <a:gd name="connsiteX14" fmla="*/ 6849978 w 9352670"/>
              <a:gd name="connsiteY14" fmla="*/ 2398295 h 3080084"/>
              <a:gd name="connsiteX15" fmla="*/ 6849978 w 9352670"/>
              <a:gd name="connsiteY15" fmla="*/ 1483895 h 3080084"/>
              <a:gd name="connsiteX16" fmla="*/ 7234989 w 9352670"/>
              <a:gd name="connsiteY16" fmla="*/ 1483895 h 3080084"/>
              <a:gd name="connsiteX17" fmla="*/ 7138736 w 9352670"/>
              <a:gd name="connsiteY17" fmla="*/ 1395663 h 3080084"/>
              <a:gd name="connsiteX18" fmla="*/ 7955212 w 9352670"/>
              <a:gd name="connsiteY18" fmla="*/ 1436437 h 3080084"/>
              <a:gd name="connsiteX19" fmla="*/ 9256294 w 9352670"/>
              <a:gd name="connsiteY19" fmla="*/ 1515979 h 3080084"/>
              <a:gd name="connsiteX20" fmla="*/ 9256294 w 9352670"/>
              <a:gd name="connsiteY20" fmla="*/ 2975810 h 3080084"/>
              <a:gd name="connsiteX21" fmla="*/ 8462210 w 9352670"/>
              <a:gd name="connsiteY21" fmla="*/ 2975810 h 3080084"/>
              <a:gd name="connsiteX22" fmla="*/ 7491663 w 9352670"/>
              <a:gd name="connsiteY22" fmla="*/ 2638926 h 3080084"/>
              <a:gd name="connsiteX23" fmla="*/ 5205663 w 9352670"/>
              <a:gd name="connsiteY23" fmla="*/ 2751221 h 3080084"/>
              <a:gd name="connsiteX24" fmla="*/ 5001878 w 9352670"/>
              <a:gd name="connsiteY24" fmla="*/ 2204912 h 3080084"/>
              <a:gd name="connsiteX25" fmla="*/ 4457950 w 9352670"/>
              <a:gd name="connsiteY25" fmla="*/ 2173705 h 3080084"/>
              <a:gd name="connsiteX26" fmla="*/ 1403684 w 9352670"/>
              <a:gd name="connsiteY26" fmla="*/ 1708484 h 3080084"/>
              <a:gd name="connsiteX27" fmla="*/ 1403684 w 9352670"/>
              <a:gd name="connsiteY27" fmla="*/ 1997242 h 3080084"/>
              <a:gd name="connsiteX28" fmla="*/ 1211178 w 9352670"/>
              <a:gd name="connsiteY28" fmla="*/ 1997242 h 3080084"/>
              <a:gd name="connsiteX29" fmla="*/ 1211178 w 9352670"/>
              <a:gd name="connsiteY29" fmla="*/ 1692442 h 3080084"/>
              <a:gd name="connsiteX30" fmla="*/ 1026694 w 9352670"/>
              <a:gd name="connsiteY30" fmla="*/ 1804737 h 3080084"/>
              <a:gd name="connsiteX31" fmla="*/ 986589 w 9352670"/>
              <a:gd name="connsiteY31" fmla="*/ 1764631 h 3080084"/>
              <a:gd name="connsiteX32" fmla="*/ 866273 w 9352670"/>
              <a:gd name="connsiteY32" fmla="*/ 2109537 h 3080084"/>
              <a:gd name="connsiteX33" fmla="*/ 577515 w 9352670"/>
              <a:gd name="connsiteY33" fmla="*/ 2109537 h 3080084"/>
              <a:gd name="connsiteX34" fmla="*/ 577515 w 9352670"/>
              <a:gd name="connsiteY34" fmla="*/ 3080084 h 3080084"/>
              <a:gd name="connsiteX35" fmla="*/ 0 w 9352670"/>
              <a:gd name="connsiteY35" fmla="*/ 3080084 h 3080084"/>
              <a:gd name="connsiteX36" fmla="*/ 48126 w 9352670"/>
              <a:gd name="connsiteY36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9256294 w 9349848"/>
              <a:gd name="connsiteY19" fmla="*/ 1515979 h 3080084"/>
              <a:gd name="connsiteX20" fmla="*/ 9256294 w 9349848"/>
              <a:gd name="connsiteY20" fmla="*/ 2975810 h 3080084"/>
              <a:gd name="connsiteX21" fmla="*/ 8462210 w 9349848"/>
              <a:gd name="connsiteY21" fmla="*/ 2975810 h 3080084"/>
              <a:gd name="connsiteX22" fmla="*/ 7491663 w 9349848"/>
              <a:gd name="connsiteY22" fmla="*/ 2638926 h 3080084"/>
              <a:gd name="connsiteX23" fmla="*/ 5205663 w 9349848"/>
              <a:gd name="connsiteY23" fmla="*/ 2751221 h 3080084"/>
              <a:gd name="connsiteX24" fmla="*/ 5001878 w 9349848"/>
              <a:gd name="connsiteY24" fmla="*/ 2204912 h 3080084"/>
              <a:gd name="connsiteX25" fmla="*/ 4457950 w 9349848"/>
              <a:gd name="connsiteY25" fmla="*/ 2173705 h 3080084"/>
              <a:gd name="connsiteX26" fmla="*/ 1403684 w 9349848"/>
              <a:gd name="connsiteY26" fmla="*/ 1708484 h 3080084"/>
              <a:gd name="connsiteX27" fmla="*/ 1403684 w 9349848"/>
              <a:gd name="connsiteY27" fmla="*/ 1997242 h 3080084"/>
              <a:gd name="connsiteX28" fmla="*/ 1211178 w 9349848"/>
              <a:gd name="connsiteY28" fmla="*/ 1997242 h 3080084"/>
              <a:gd name="connsiteX29" fmla="*/ 1211178 w 9349848"/>
              <a:gd name="connsiteY29" fmla="*/ 1692442 h 3080084"/>
              <a:gd name="connsiteX30" fmla="*/ 1026694 w 9349848"/>
              <a:gd name="connsiteY30" fmla="*/ 1804737 h 3080084"/>
              <a:gd name="connsiteX31" fmla="*/ 986589 w 9349848"/>
              <a:gd name="connsiteY31" fmla="*/ 1764631 h 3080084"/>
              <a:gd name="connsiteX32" fmla="*/ 866273 w 9349848"/>
              <a:gd name="connsiteY32" fmla="*/ 2109537 h 3080084"/>
              <a:gd name="connsiteX33" fmla="*/ 577515 w 9349848"/>
              <a:gd name="connsiteY33" fmla="*/ 2109537 h 3080084"/>
              <a:gd name="connsiteX34" fmla="*/ 577515 w 9349848"/>
              <a:gd name="connsiteY34" fmla="*/ 3080084 h 3080084"/>
              <a:gd name="connsiteX35" fmla="*/ 0 w 9349848"/>
              <a:gd name="connsiteY35" fmla="*/ 3080084 h 3080084"/>
              <a:gd name="connsiteX36" fmla="*/ 48126 w 9349848"/>
              <a:gd name="connsiteY36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9256294 w 9349848"/>
              <a:gd name="connsiteY19" fmla="*/ 1515979 h 3080084"/>
              <a:gd name="connsiteX20" fmla="*/ 9256294 w 9349848"/>
              <a:gd name="connsiteY20" fmla="*/ 2975810 h 3080084"/>
              <a:gd name="connsiteX21" fmla="*/ 8462210 w 9349848"/>
              <a:gd name="connsiteY21" fmla="*/ 2975810 h 3080084"/>
              <a:gd name="connsiteX22" fmla="*/ 7491663 w 9349848"/>
              <a:gd name="connsiteY22" fmla="*/ 2638926 h 3080084"/>
              <a:gd name="connsiteX23" fmla="*/ 5205663 w 9349848"/>
              <a:gd name="connsiteY23" fmla="*/ 2751221 h 3080084"/>
              <a:gd name="connsiteX24" fmla="*/ 5001878 w 9349848"/>
              <a:gd name="connsiteY24" fmla="*/ 2204912 h 3080084"/>
              <a:gd name="connsiteX25" fmla="*/ 4457950 w 9349848"/>
              <a:gd name="connsiteY25" fmla="*/ 2173705 h 3080084"/>
              <a:gd name="connsiteX26" fmla="*/ 1403684 w 9349848"/>
              <a:gd name="connsiteY26" fmla="*/ 1708484 h 3080084"/>
              <a:gd name="connsiteX27" fmla="*/ 1403684 w 9349848"/>
              <a:gd name="connsiteY27" fmla="*/ 1997242 h 3080084"/>
              <a:gd name="connsiteX28" fmla="*/ 1211178 w 9349848"/>
              <a:gd name="connsiteY28" fmla="*/ 1997242 h 3080084"/>
              <a:gd name="connsiteX29" fmla="*/ 1211178 w 9349848"/>
              <a:gd name="connsiteY29" fmla="*/ 1692442 h 3080084"/>
              <a:gd name="connsiteX30" fmla="*/ 1026694 w 9349848"/>
              <a:gd name="connsiteY30" fmla="*/ 1804737 h 3080084"/>
              <a:gd name="connsiteX31" fmla="*/ 986589 w 9349848"/>
              <a:gd name="connsiteY31" fmla="*/ 1764631 h 3080084"/>
              <a:gd name="connsiteX32" fmla="*/ 866273 w 9349848"/>
              <a:gd name="connsiteY32" fmla="*/ 2109537 h 3080084"/>
              <a:gd name="connsiteX33" fmla="*/ 577515 w 9349848"/>
              <a:gd name="connsiteY33" fmla="*/ 2109537 h 3080084"/>
              <a:gd name="connsiteX34" fmla="*/ 577515 w 9349848"/>
              <a:gd name="connsiteY34" fmla="*/ 3080084 h 3080084"/>
              <a:gd name="connsiteX35" fmla="*/ 0 w 9349848"/>
              <a:gd name="connsiteY35" fmla="*/ 3080084 h 3080084"/>
              <a:gd name="connsiteX36" fmla="*/ 48126 w 9349848"/>
              <a:gd name="connsiteY36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37021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37022 w 9349848"/>
              <a:gd name="connsiteY27" fmla="*/ 1708484 h 3080084"/>
              <a:gd name="connsiteX28" fmla="*/ 1437021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349848" h="3080084">
                <a:moveTo>
                  <a:pt x="48126" y="0"/>
                </a:moveTo>
                <a:lnTo>
                  <a:pt x="994610" y="0"/>
                </a:lnTo>
                <a:lnTo>
                  <a:pt x="994610" y="1130968"/>
                </a:lnTo>
                <a:lnTo>
                  <a:pt x="1219200" y="1315452"/>
                </a:lnTo>
                <a:lnTo>
                  <a:pt x="1219200" y="569495"/>
                </a:lnTo>
                <a:lnTo>
                  <a:pt x="1427747" y="569495"/>
                </a:lnTo>
                <a:lnTo>
                  <a:pt x="1427747" y="1355558"/>
                </a:lnTo>
                <a:cubicBezTo>
                  <a:pt x="1955758" y="1669131"/>
                  <a:pt x="4005258" y="1968384"/>
                  <a:pt x="4326731" y="1953252"/>
                </a:cubicBezTo>
                <a:cubicBezTo>
                  <a:pt x="4492625" y="1906671"/>
                  <a:pt x="4593306" y="1744119"/>
                  <a:pt x="4780547" y="1804737"/>
                </a:cubicBezTo>
                <a:lnTo>
                  <a:pt x="5595435" y="1804988"/>
                </a:lnTo>
                <a:cubicBezTo>
                  <a:pt x="5783700" y="1755190"/>
                  <a:pt x="6105231" y="2035802"/>
                  <a:pt x="5867274" y="2234615"/>
                </a:cubicBezTo>
                <a:cubicBezTo>
                  <a:pt x="5626936" y="2411996"/>
                  <a:pt x="5412977" y="2217570"/>
                  <a:pt x="5382126" y="2197768"/>
                </a:cubicBezTo>
                <a:lnTo>
                  <a:pt x="5382126" y="2558716"/>
                </a:lnTo>
                <a:lnTo>
                  <a:pt x="6930189" y="2470484"/>
                </a:lnTo>
                <a:lnTo>
                  <a:pt x="6849978" y="2398295"/>
                </a:lnTo>
                <a:lnTo>
                  <a:pt x="6849978" y="1483895"/>
                </a:lnTo>
                <a:lnTo>
                  <a:pt x="7234989" y="1483895"/>
                </a:lnTo>
                <a:lnTo>
                  <a:pt x="7138736" y="1395663"/>
                </a:lnTo>
                <a:cubicBezTo>
                  <a:pt x="7336811" y="1283313"/>
                  <a:pt x="7744437" y="1472587"/>
                  <a:pt x="7993312" y="1442787"/>
                </a:cubicBezTo>
                <a:cubicBezTo>
                  <a:pt x="8174454" y="1454596"/>
                  <a:pt x="8470454" y="1449749"/>
                  <a:pt x="8695489" y="1449638"/>
                </a:cubicBezTo>
                <a:cubicBezTo>
                  <a:pt x="8920524" y="1449527"/>
                  <a:pt x="9021734" y="1516090"/>
                  <a:pt x="9256294" y="1515979"/>
                </a:cubicBezTo>
                <a:cubicBezTo>
                  <a:pt x="9466791" y="1771483"/>
                  <a:pt x="9256294" y="2489200"/>
                  <a:pt x="9256294" y="2975810"/>
                </a:cubicBezTo>
                <a:lnTo>
                  <a:pt x="8462210" y="2975810"/>
                </a:lnTo>
                <a:lnTo>
                  <a:pt x="7491663" y="2638926"/>
                </a:lnTo>
                <a:cubicBezTo>
                  <a:pt x="6910805" y="2671345"/>
                  <a:pt x="5430127" y="2874357"/>
                  <a:pt x="5205663" y="2751221"/>
                </a:cubicBezTo>
                <a:cubicBezTo>
                  <a:pt x="4981199" y="2628085"/>
                  <a:pt x="5002672" y="2466265"/>
                  <a:pt x="5001878" y="2204912"/>
                </a:cubicBezTo>
                <a:cubicBezTo>
                  <a:pt x="4888831" y="2330241"/>
                  <a:pt x="4642435" y="2343651"/>
                  <a:pt x="4457950" y="2173705"/>
                </a:cubicBezTo>
                <a:cubicBezTo>
                  <a:pt x="3380330" y="2156744"/>
                  <a:pt x="2381292" y="1830221"/>
                  <a:pt x="1437022" y="1708484"/>
                </a:cubicBezTo>
                <a:cubicBezTo>
                  <a:pt x="1437022" y="1804737"/>
                  <a:pt x="1437021" y="1900989"/>
                  <a:pt x="1437021" y="1997242"/>
                </a:cubicBezTo>
                <a:lnTo>
                  <a:pt x="1211178" y="1997242"/>
                </a:lnTo>
                <a:lnTo>
                  <a:pt x="1211178" y="1692442"/>
                </a:lnTo>
                <a:cubicBezTo>
                  <a:pt x="1143333" y="1704474"/>
                  <a:pt x="1081839" y="1738730"/>
                  <a:pt x="1026694" y="1804737"/>
                </a:cubicBezTo>
                <a:lnTo>
                  <a:pt x="986589" y="1764631"/>
                </a:lnTo>
                <a:lnTo>
                  <a:pt x="866273" y="2109537"/>
                </a:lnTo>
                <a:lnTo>
                  <a:pt x="577515" y="2109537"/>
                </a:lnTo>
                <a:lnTo>
                  <a:pt x="577515" y="3080084"/>
                </a:lnTo>
                <a:lnTo>
                  <a:pt x="0" y="3080084"/>
                </a:lnTo>
                <a:lnTo>
                  <a:pt x="48126" y="0"/>
                </a:lnTo>
                <a:close/>
              </a:path>
            </a:pathLst>
          </a:custGeom>
          <a:solidFill>
            <a:srgbClr val="53D2FF"/>
          </a:solidFill>
          <a:ln w="9525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6746081" y="2962274"/>
            <a:ext cx="716757" cy="397669"/>
          </a:xfrm>
          <a:custGeom>
            <a:avLst/>
            <a:gdLst>
              <a:gd name="connsiteX0" fmla="*/ 0 w 716757"/>
              <a:gd name="connsiteY0" fmla="*/ 197644 h 407194"/>
              <a:gd name="connsiteX1" fmla="*/ 311944 w 716757"/>
              <a:gd name="connsiteY1" fmla="*/ 407194 h 407194"/>
              <a:gd name="connsiteX2" fmla="*/ 716757 w 716757"/>
              <a:gd name="connsiteY2" fmla="*/ 180975 h 407194"/>
              <a:gd name="connsiteX3" fmla="*/ 421482 w 716757"/>
              <a:gd name="connsiteY3" fmla="*/ 0 h 40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757" h="407194">
                <a:moveTo>
                  <a:pt x="0" y="197644"/>
                </a:moveTo>
                <a:lnTo>
                  <a:pt x="311944" y="407194"/>
                </a:lnTo>
                <a:lnTo>
                  <a:pt x="716757" y="180975"/>
                </a:lnTo>
                <a:lnTo>
                  <a:pt x="421482" y="0"/>
                </a:lnTo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6010276" y="2959894"/>
            <a:ext cx="1154906" cy="192880"/>
          </a:xfrm>
          <a:custGeom>
            <a:avLst/>
            <a:gdLst>
              <a:gd name="connsiteX0" fmla="*/ 447675 w 1154906"/>
              <a:gd name="connsiteY0" fmla="*/ 0 h 188118"/>
              <a:gd name="connsiteX1" fmla="*/ 1154906 w 1154906"/>
              <a:gd name="connsiteY1" fmla="*/ 0 h 188118"/>
              <a:gd name="connsiteX2" fmla="*/ 740569 w 1154906"/>
              <a:gd name="connsiteY2" fmla="*/ 188118 h 188118"/>
              <a:gd name="connsiteX3" fmla="*/ 0 w 1154906"/>
              <a:gd name="connsiteY3" fmla="*/ 188118 h 1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906" h="188118">
                <a:moveTo>
                  <a:pt x="447675" y="0"/>
                </a:moveTo>
                <a:lnTo>
                  <a:pt x="1154906" y="0"/>
                </a:lnTo>
                <a:lnTo>
                  <a:pt x="740569" y="188118"/>
                </a:lnTo>
                <a:lnTo>
                  <a:pt x="0" y="188118"/>
                </a:lnTo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029" name="Freeform 1028"/>
          <p:cNvSpPr/>
          <p:nvPr/>
        </p:nvSpPr>
        <p:spPr>
          <a:xfrm>
            <a:off x="906379" y="1540042"/>
            <a:ext cx="6333824" cy="3021531"/>
          </a:xfrm>
          <a:custGeom>
            <a:avLst/>
            <a:gdLst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67413 w 6280484"/>
              <a:gd name="connsiteY12" fmla="*/ 2889960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67413 w 6280484"/>
              <a:gd name="connsiteY12" fmla="*/ 2889960 h 2975811"/>
              <a:gd name="connsiteX13" fmla="*/ 5880935 w 6280484"/>
              <a:gd name="connsiteY13" fmla="*/ 2818899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67413 w 6280484"/>
              <a:gd name="connsiteY12" fmla="*/ 2889960 h 2975811"/>
              <a:gd name="connsiteX13" fmla="*/ 5880935 w 6280484"/>
              <a:gd name="connsiteY13" fmla="*/ 2818899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6982 w 6280484"/>
              <a:gd name="connsiteY2" fmla="*/ 1781509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67413 w 6280484"/>
              <a:gd name="connsiteY12" fmla="*/ 2889960 h 2975811"/>
              <a:gd name="connsiteX13" fmla="*/ 5880935 w 6280484"/>
              <a:gd name="connsiteY13" fmla="*/ 2818899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3021531"/>
              <a:gd name="connsiteX1" fmla="*/ 0 w 6280484"/>
              <a:gd name="connsiteY1" fmla="*/ 1524000 h 3021531"/>
              <a:gd name="connsiteX2" fmla="*/ 246982 w 6280484"/>
              <a:gd name="connsiteY2" fmla="*/ 1781509 h 3021531"/>
              <a:gd name="connsiteX3" fmla="*/ 240632 w 6280484"/>
              <a:gd name="connsiteY3" fmla="*/ 978569 h 3021531"/>
              <a:gd name="connsiteX4" fmla="*/ 449179 w 6280484"/>
              <a:gd name="connsiteY4" fmla="*/ 978569 h 3021531"/>
              <a:gd name="connsiteX5" fmla="*/ 449179 w 6280484"/>
              <a:gd name="connsiteY5" fmla="*/ 1780674 h 3021531"/>
              <a:gd name="connsiteX6" fmla="*/ 3320716 w 6280484"/>
              <a:gd name="connsiteY6" fmla="*/ 2406316 h 3021531"/>
              <a:gd name="connsiteX7" fmla="*/ 3777916 w 6280484"/>
              <a:gd name="connsiteY7" fmla="*/ 2229853 h 3021531"/>
              <a:gd name="connsiteX8" fmla="*/ 4772526 w 6280484"/>
              <a:gd name="connsiteY8" fmla="*/ 2229853 h 3021531"/>
              <a:gd name="connsiteX9" fmla="*/ 4716379 w 6280484"/>
              <a:gd name="connsiteY9" fmla="*/ 2719137 h 3021531"/>
              <a:gd name="connsiteX10" fmla="*/ 4403558 w 6280484"/>
              <a:gd name="connsiteY10" fmla="*/ 2606842 h 3021531"/>
              <a:gd name="connsiteX11" fmla="*/ 4403558 w 6280484"/>
              <a:gd name="connsiteY11" fmla="*/ 3021531 h 3021531"/>
              <a:gd name="connsiteX12" fmla="*/ 5967413 w 6280484"/>
              <a:gd name="connsiteY12" fmla="*/ 2889960 h 3021531"/>
              <a:gd name="connsiteX13" fmla="*/ 5880935 w 6280484"/>
              <a:gd name="connsiteY13" fmla="*/ 2818899 h 3021531"/>
              <a:gd name="connsiteX14" fmla="*/ 5871410 w 6280484"/>
              <a:gd name="connsiteY14" fmla="*/ 1909011 h 3021531"/>
              <a:gd name="connsiteX15" fmla="*/ 6280484 w 6280484"/>
              <a:gd name="connsiteY15" fmla="*/ 1909011 h 3021531"/>
              <a:gd name="connsiteX16" fmla="*/ 5871410 w 6280484"/>
              <a:gd name="connsiteY16" fmla="*/ 1596190 h 3021531"/>
              <a:gd name="connsiteX17" fmla="*/ 3224463 w 6280484"/>
              <a:gd name="connsiteY17" fmla="*/ 1596190 h 3021531"/>
              <a:gd name="connsiteX18" fmla="*/ 3224463 w 6280484"/>
              <a:gd name="connsiteY18" fmla="*/ 1860884 h 3021531"/>
              <a:gd name="connsiteX19" fmla="*/ 2173705 w 6280484"/>
              <a:gd name="connsiteY19" fmla="*/ 1860884 h 3021531"/>
              <a:gd name="connsiteX20" fmla="*/ 641684 w 6280484"/>
              <a:gd name="connsiteY20" fmla="*/ 24063 h 3021531"/>
              <a:gd name="connsiteX21" fmla="*/ 0 w 6280484"/>
              <a:gd name="connsiteY21" fmla="*/ 0 h 3021531"/>
              <a:gd name="connsiteX0" fmla="*/ 0 w 6280484"/>
              <a:gd name="connsiteY0" fmla="*/ 0 h 3021531"/>
              <a:gd name="connsiteX1" fmla="*/ 0 w 6280484"/>
              <a:gd name="connsiteY1" fmla="*/ 1524000 h 3021531"/>
              <a:gd name="connsiteX2" fmla="*/ 246982 w 6280484"/>
              <a:gd name="connsiteY2" fmla="*/ 1781509 h 3021531"/>
              <a:gd name="connsiteX3" fmla="*/ 240632 w 6280484"/>
              <a:gd name="connsiteY3" fmla="*/ 978569 h 3021531"/>
              <a:gd name="connsiteX4" fmla="*/ 449179 w 6280484"/>
              <a:gd name="connsiteY4" fmla="*/ 978569 h 3021531"/>
              <a:gd name="connsiteX5" fmla="*/ 449179 w 6280484"/>
              <a:gd name="connsiteY5" fmla="*/ 1780674 h 3021531"/>
              <a:gd name="connsiteX6" fmla="*/ 3320716 w 6280484"/>
              <a:gd name="connsiteY6" fmla="*/ 2406316 h 3021531"/>
              <a:gd name="connsiteX7" fmla="*/ 3777916 w 6280484"/>
              <a:gd name="connsiteY7" fmla="*/ 2229853 h 3021531"/>
              <a:gd name="connsiteX8" fmla="*/ 4772526 w 6280484"/>
              <a:gd name="connsiteY8" fmla="*/ 2229853 h 3021531"/>
              <a:gd name="connsiteX9" fmla="*/ 4716379 w 6280484"/>
              <a:gd name="connsiteY9" fmla="*/ 2719137 h 3021531"/>
              <a:gd name="connsiteX10" fmla="*/ 4403558 w 6280484"/>
              <a:gd name="connsiteY10" fmla="*/ 2606842 h 3021531"/>
              <a:gd name="connsiteX11" fmla="*/ 4403558 w 6280484"/>
              <a:gd name="connsiteY11" fmla="*/ 3021531 h 3021531"/>
              <a:gd name="connsiteX12" fmla="*/ 5967413 w 6280484"/>
              <a:gd name="connsiteY12" fmla="*/ 2935680 h 3021531"/>
              <a:gd name="connsiteX13" fmla="*/ 5880935 w 6280484"/>
              <a:gd name="connsiteY13" fmla="*/ 2818899 h 3021531"/>
              <a:gd name="connsiteX14" fmla="*/ 5871410 w 6280484"/>
              <a:gd name="connsiteY14" fmla="*/ 1909011 h 3021531"/>
              <a:gd name="connsiteX15" fmla="*/ 6280484 w 6280484"/>
              <a:gd name="connsiteY15" fmla="*/ 1909011 h 3021531"/>
              <a:gd name="connsiteX16" fmla="*/ 5871410 w 6280484"/>
              <a:gd name="connsiteY16" fmla="*/ 1596190 h 3021531"/>
              <a:gd name="connsiteX17" fmla="*/ 3224463 w 6280484"/>
              <a:gd name="connsiteY17" fmla="*/ 1596190 h 3021531"/>
              <a:gd name="connsiteX18" fmla="*/ 3224463 w 6280484"/>
              <a:gd name="connsiteY18" fmla="*/ 1860884 h 3021531"/>
              <a:gd name="connsiteX19" fmla="*/ 2173705 w 6280484"/>
              <a:gd name="connsiteY19" fmla="*/ 1860884 h 3021531"/>
              <a:gd name="connsiteX20" fmla="*/ 641684 w 6280484"/>
              <a:gd name="connsiteY20" fmla="*/ 24063 h 3021531"/>
              <a:gd name="connsiteX21" fmla="*/ 0 w 6280484"/>
              <a:gd name="connsiteY21" fmla="*/ 0 h 3021531"/>
              <a:gd name="connsiteX0" fmla="*/ 0 w 6280484"/>
              <a:gd name="connsiteY0" fmla="*/ 0 h 3021531"/>
              <a:gd name="connsiteX1" fmla="*/ 0 w 6280484"/>
              <a:gd name="connsiteY1" fmla="*/ 1524000 h 3021531"/>
              <a:gd name="connsiteX2" fmla="*/ 246982 w 6280484"/>
              <a:gd name="connsiteY2" fmla="*/ 1781509 h 3021531"/>
              <a:gd name="connsiteX3" fmla="*/ 240632 w 6280484"/>
              <a:gd name="connsiteY3" fmla="*/ 978569 h 3021531"/>
              <a:gd name="connsiteX4" fmla="*/ 449179 w 6280484"/>
              <a:gd name="connsiteY4" fmla="*/ 978569 h 3021531"/>
              <a:gd name="connsiteX5" fmla="*/ 449179 w 6280484"/>
              <a:gd name="connsiteY5" fmla="*/ 1780674 h 3021531"/>
              <a:gd name="connsiteX6" fmla="*/ 3320716 w 6280484"/>
              <a:gd name="connsiteY6" fmla="*/ 2406316 h 3021531"/>
              <a:gd name="connsiteX7" fmla="*/ 3777916 w 6280484"/>
              <a:gd name="connsiteY7" fmla="*/ 2229853 h 3021531"/>
              <a:gd name="connsiteX8" fmla="*/ 4772526 w 6280484"/>
              <a:gd name="connsiteY8" fmla="*/ 2229853 h 3021531"/>
              <a:gd name="connsiteX9" fmla="*/ 4716379 w 6280484"/>
              <a:gd name="connsiteY9" fmla="*/ 2719137 h 3021531"/>
              <a:gd name="connsiteX10" fmla="*/ 4403558 w 6280484"/>
              <a:gd name="connsiteY10" fmla="*/ 2606842 h 3021531"/>
              <a:gd name="connsiteX11" fmla="*/ 4403558 w 6280484"/>
              <a:gd name="connsiteY11" fmla="*/ 3021531 h 3021531"/>
              <a:gd name="connsiteX12" fmla="*/ 5967413 w 6280484"/>
              <a:gd name="connsiteY12" fmla="*/ 2935680 h 3021531"/>
              <a:gd name="connsiteX13" fmla="*/ 5880935 w 6280484"/>
              <a:gd name="connsiteY13" fmla="*/ 2818899 h 3021531"/>
              <a:gd name="connsiteX14" fmla="*/ 5924750 w 6280484"/>
              <a:gd name="connsiteY14" fmla="*/ 1939491 h 3021531"/>
              <a:gd name="connsiteX15" fmla="*/ 6280484 w 6280484"/>
              <a:gd name="connsiteY15" fmla="*/ 1909011 h 3021531"/>
              <a:gd name="connsiteX16" fmla="*/ 5871410 w 6280484"/>
              <a:gd name="connsiteY16" fmla="*/ 1596190 h 3021531"/>
              <a:gd name="connsiteX17" fmla="*/ 3224463 w 6280484"/>
              <a:gd name="connsiteY17" fmla="*/ 1596190 h 3021531"/>
              <a:gd name="connsiteX18" fmla="*/ 3224463 w 6280484"/>
              <a:gd name="connsiteY18" fmla="*/ 1860884 h 3021531"/>
              <a:gd name="connsiteX19" fmla="*/ 2173705 w 6280484"/>
              <a:gd name="connsiteY19" fmla="*/ 1860884 h 3021531"/>
              <a:gd name="connsiteX20" fmla="*/ 641684 w 6280484"/>
              <a:gd name="connsiteY20" fmla="*/ 24063 h 3021531"/>
              <a:gd name="connsiteX21" fmla="*/ 0 w 6280484"/>
              <a:gd name="connsiteY21" fmla="*/ 0 h 3021531"/>
              <a:gd name="connsiteX0" fmla="*/ 0 w 6280484"/>
              <a:gd name="connsiteY0" fmla="*/ 0 h 3021531"/>
              <a:gd name="connsiteX1" fmla="*/ 0 w 6280484"/>
              <a:gd name="connsiteY1" fmla="*/ 1524000 h 3021531"/>
              <a:gd name="connsiteX2" fmla="*/ 246982 w 6280484"/>
              <a:gd name="connsiteY2" fmla="*/ 1781509 h 3021531"/>
              <a:gd name="connsiteX3" fmla="*/ 240632 w 6280484"/>
              <a:gd name="connsiteY3" fmla="*/ 978569 h 3021531"/>
              <a:gd name="connsiteX4" fmla="*/ 449179 w 6280484"/>
              <a:gd name="connsiteY4" fmla="*/ 978569 h 3021531"/>
              <a:gd name="connsiteX5" fmla="*/ 449179 w 6280484"/>
              <a:gd name="connsiteY5" fmla="*/ 1780674 h 3021531"/>
              <a:gd name="connsiteX6" fmla="*/ 3320716 w 6280484"/>
              <a:gd name="connsiteY6" fmla="*/ 2406316 h 3021531"/>
              <a:gd name="connsiteX7" fmla="*/ 3777916 w 6280484"/>
              <a:gd name="connsiteY7" fmla="*/ 2229853 h 3021531"/>
              <a:gd name="connsiteX8" fmla="*/ 4772526 w 6280484"/>
              <a:gd name="connsiteY8" fmla="*/ 2229853 h 3021531"/>
              <a:gd name="connsiteX9" fmla="*/ 4716379 w 6280484"/>
              <a:gd name="connsiteY9" fmla="*/ 2719137 h 3021531"/>
              <a:gd name="connsiteX10" fmla="*/ 4403558 w 6280484"/>
              <a:gd name="connsiteY10" fmla="*/ 2606842 h 3021531"/>
              <a:gd name="connsiteX11" fmla="*/ 4403558 w 6280484"/>
              <a:gd name="connsiteY11" fmla="*/ 3021531 h 3021531"/>
              <a:gd name="connsiteX12" fmla="*/ 5967413 w 6280484"/>
              <a:gd name="connsiteY12" fmla="*/ 2935680 h 3021531"/>
              <a:gd name="connsiteX13" fmla="*/ 5941895 w 6280484"/>
              <a:gd name="connsiteY13" fmla="*/ 2803659 h 3021531"/>
              <a:gd name="connsiteX14" fmla="*/ 5924750 w 6280484"/>
              <a:gd name="connsiteY14" fmla="*/ 1939491 h 3021531"/>
              <a:gd name="connsiteX15" fmla="*/ 6280484 w 6280484"/>
              <a:gd name="connsiteY15" fmla="*/ 1909011 h 3021531"/>
              <a:gd name="connsiteX16" fmla="*/ 5871410 w 6280484"/>
              <a:gd name="connsiteY16" fmla="*/ 1596190 h 3021531"/>
              <a:gd name="connsiteX17" fmla="*/ 3224463 w 6280484"/>
              <a:gd name="connsiteY17" fmla="*/ 1596190 h 3021531"/>
              <a:gd name="connsiteX18" fmla="*/ 3224463 w 6280484"/>
              <a:gd name="connsiteY18" fmla="*/ 1860884 h 3021531"/>
              <a:gd name="connsiteX19" fmla="*/ 2173705 w 6280484"/>
              <a:gd name="connsiteY19" fmla="*/ 1860884 h 3021531"/>
              <a:gd name="connsiteX20" fmla="*/ 641684 w 6280484"/>
              <a:gd name="connsiteY20" fmla="*/ 24063 h 3021531"/>
              <a:gd name="connsiteX21" fmla="*/ 0 w 6280484"/>
              <a:gd name="connsiteY21" fmla="*/ 0 h 3021531"/>
              <a:gd name="connsiteX0" fmla="*/ 0 w 6333824"/>
              <a:gd name="connsiteY0" fmla="*/ 0 h 3021531"/>
              <a:gd name="connsiteX1" fmla="*/ 0 w 6333824"/>
              <a:gd name="connsiteY1" fmla="*/ 1524000 h 3021531"/>
              <a:gd name="connsiteX2" fmla="*/ 246982 w 6333824"/>
              <a:gd name="connsiteY2" fmla="*/ 1781509 h 3021531"/>
              <a:gd name="connsiteX3" fmla="*/ 240632 w 6333824"/>
              <a:gd name="connsiteY3" fmla="*/ 978569 h 3021531"/>
              <a:gd name="connsiteX4" fmla="*/ 449179 w 6333824"/>
              <a:gd name="connsiteY4" fmla="*/ 978569 h 3021531"/>
              <a:gd name="connsiteX5" fmla="*/ 449179 w 6333824"/>
              <a:gd name="connsiteY5" fmla="*/ 1780674 h 3021531"/>
              <a:gd name="connsiteX6" fmla="*/ 3320716 w 6333824"/>
              <a:gd name="connsiteY6" fmla="*/ 2406316 h 3021531"/>
              <a:gd name="connsiteX7" fmla="*/ 3777916 w 6333824"/>
              <a:gd name="connsiteY7" fmla="*/ 2229853 h 3021531"/>
              <a:gd name="connsiteX8" fmla="*/ 4772526 w 6333824"/>
              <a:gd name="connsiteY8" fmla="*/ 2229853 h 3021531"/>
              <a:gd name="connsiteX9" fmla="*/ 4716379 w 6333824"/>
              <a:gd name="connsiteY9" fmla="*/ 2719137 h 3021531"/>
              <a:gd name="connsiteX10" fmla="*/ 4403558 w 6333824"/>
              <a:gd name="connsiteY10" fmla="*/ 2606842 h 3021531"/>
              <a:gd name="connsiteX11" fmla="*/ 4403558 w 6333824"/>
              <a:gd name="connsiteY11" fmla="*/ 3021531 h 3021531"/>
              <a:gd name="connsiteX12" fmla="*/ 5967413 w 6333824"/>
              <a:gd name="connsiteY12" fmla="*/ 2935680 h 3021531"/>
              <a:gd name="connsiteX13" fmla="*/ 5941895 w 6333824"/>
              <a:gd name="connsiteY13" fmla="*/ 2803659 h 3021531"/>
              <a:gd name="connsiteX14" fmla="*/ 5924750 w 6333824"/>
              <a:gd name="connsiteY14" fmla="*/ 1939491 h 3021531"/>
              <a:gd name="connsiteX15" fmla="*/ 6333824 w 6333824"/>
              <a:gd name="connsiteY15" fmla="*/ 1939491 h 3021531"/>
              <a:gd name="connsiteX16" fmla="*/ 5871410 w 6333824"/>
              <a:gd name="connsiteY16" fmla="*/ 1596190 h 3021531"/>
              <a:gd name="connsiteX17" fmla="*/ 3224463 w 6333824"/>
              <a:gd name="connsiteY17" fmla="*/ 1596190 h 3021531"/>
              <a:gd name="connsiteX18" fmla="*/ 3224463 w 6333824"/>
              <a:gd name="connsiteY18" fmla="*/ 1860884 h 3021531"/>
              <a:gd name="connsiteX19" fmla="*/ 2173705 w 6333824"/>
              <a:gd name="connsiteY19" fmla="*/ 1860884 h 3021531"/>
              <a:gd name="connsiteX20" fmla="*/ 641684 w 6333824"/>
              <a:gd name="connsiteY20" fmla="*/ 24063 h 3021531"/>
              <a:gd name="connsiteX21" fmla="*/ 0 w 6333824"/>
              <a:gd name="connsiteY21" fmla="*/ 0 h 30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33824" h="3021531">
                <a:moveTo>
                  <a:pt x="0" y="0"/>
                </a:moveTo>
                <a:lnTo>
                  <a:pt x="0" y="1524000"/>
                </a:lnTo>
                <a:lnTo>
                  <a:pt x="246982" y="1781509"/>
                </a:lnTo>
                <a:cubicBezTo>
                  <a:pt x="244865" y="1513862"/>
                  <a:pt x="242749" y="1246216"/>
                  <a:pt x="240632" y="978569"/>
                </a:cubicBezTo>
                <a:lnTo>
                  <a:pt x="449179" y="978569"/>
                </a:lnTo>
                <a:lnTo>
                  <a:pt x="449179" y="1780674"/>
                </a:lnTo>
                <a:cubicBezTo>
                  <a:pt x="965869" y="2088482"/>
                  <a:pt x="3168316" y="2465137"/>
                  <a:pt x="3320716" y="2406316"/>
                </a:cubicBezTo>
                <a:lnTo>
                  <a:pt x="3777916" y="2229853"/>
                </a:lnTo>
                <a:cubicBezTo>
                  <a:pt x="4019884" y="2200443"/>
                  <a:pt x="4549441" y="2338806"/>
                  <a:pt x="4772526" y="2229853"/>
                </a:cubicBezTo>
                <a:cubicBezTo>
                  <a:pt x="4928936" y="2311400"/>
                  <a:pt x="4777874" y="2656306"/>
                  <a:pt x="4716379" y="2719137"/>
                </a:cubicBezTo>
                <a:lnTo>
                  <a:pt x="4403558" y="2606842"/>
                </a:lnTo>
                <a:lnTo>
                  <a:pt x="4403558" y="3021531"/>
                </a:lnTo>
                <a:lnTo>
                  <a:pt x="5967413" y="2935680"/>
                </a:lnTo>
                <a:lnTo>
                  <a:pt x="5941895" y="2803659"/>
                </a:lnTo>
                <a:lnTo>
                  <a:pt x="5924750" y="1939491"/>
                </a:lnTo>
                <a:lnTo>
                  <a:pt x="6333824" y="1939491"/>
                </a:lnTo>
                <a:lnTo>
                  <a:pt x="5871410" y="1596190"/>
                </a:lnTo>
                <a:lnTo>
                  <a:pt x="3224463" y="1596190"/>
                </a:lnTo>
                <a:lnTo>
                  <a:pt x="3224463" y="1860884"/>
                </a:lnTo>
                <a:lnTo>
                  <a:pt x="2173705" y="1860884"/>
                </a:lnTo>
                <a:lnTo>
                  <a:pt x="641684" y="24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encilSketch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030" name="Freeform 1029"/>
          <p:cNvSpPr/>
          <p:nvPr/>
        </p:nvSpPr>
        <p:spPr>
          <a:xfrm>
            <a:off x="485298" y="3642360"/>
            <a:ext cx="7927181" cy="1395412"/>
          </a:xfrm>
          <a:custGeom>
            <a:avLst/>
            <a:gdLst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41960 w 7886700"/>
              <a:gd name="connsiteY4" fmla="*/ 106680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0100 w 7886700"/>
              <a:gd name="connsiteY8" fmla="*/ 30480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1340 w 7886700"/>
              <a:gd name="connsiteY13" fmla="*/ 967740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41960 w 7886700"/>
              <a:gd name="connsiteY4" fmla="*/ 106680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0100 w 7886700"/>
              <a:gd name="connsiteY8" fmla="*/ 30480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04197 w 7886700"/>
              <a:gd name="connsiteY13" fmla="*/ 948690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41960 w 7886700"/>
              <a:gd name="connsiteY4" fmla="*/ 106680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0100 w 7886700"/>
              <a:gd name="connsiteY8" fmla="*/ 30480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3722 w 7886700"/>
              <a:gd name="connsiteY13" fmla="*/ 936784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41960 w 7886700"/>
              <a:gd name="connsiteY4" fmla="*/ 106680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2481 w 7886700"/>
              <a:gd name="connsiteY8" fmla="*/ 13811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3722 w 7886700"/>
              <a:gd name="connsiteY13" fmla="*/ 936784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65772 w 7886700"/>
              <a:gd name="connsiteY4" fmla="*/ 63818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2481 w 7886700"/>
              <a:gd name="connsiteY8" fmla="*/ 13811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3722 w 7886700"/>
              <a:gd name="connsiteY13" fmla="*/ 936784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56222 w 7886700"/>
              <a:gd name="connsiteY2" fmla="*/ 423863 h 1371600"/>
              <a:gd name="connsiteX3" fmla="*/ 388620 w 7886700"/>
              <a:gd name="connsiteY3" fmla="*/ 68580 h 1371600"/>
              <a:gd name="connsiteX4" fmla="*/ 465772 w 7886700"/>
              <a:gd name="connsiteY4" fmla="*/ 63818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2481 w 7886700"/>
              <a:gd name="connsiteY8" fmla="*/ 13811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3722 w 7886700"/>
              <a:gd name="connsiteY13" fmla="*/ 936784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35718 w 7922418"/>
              <a:gd name="connsiteY0" fmla="*/ 1371600 h 1371600"/>
              <a:gd name="connsiteX1" fmla="*/ 0 w 7922418"/>
              <a:gd name="connsiteY1" fmla="*/ 409575 h 1371600"/>
              <a:gd name="connsiteX2" fmla="*/ 291940 w 7922418"/>
              <a:gd name="connsiteY2" fmla="*/ 423863 h 1371600"/>
              <a:gd name="connsiteX3" fmla="*/ 424338 w 7922418"/>
              <a:gd name="connsiteY3" fmla="*/ 68580 h 1371600"/>
              <a:gd name="connsiteX4" fmla="*/ 501490 w 7922418"/>
              <a:gd name="connsiteY4" fmla="*/ 63818 h 1371600"/>
              <a:gd name="connsiteX5" fmla="*/ 660558 w 7922418"/>
              <a:gd name="connsiteY5" fmla="*/ 0 h 1371600"/>
              <a:gd name="connsiteX6" fmla="*/ 660558 w 7922418"/>
              <a:gd name="connsiteY6" fmla="*/ 281940 h 1371600"/>
              <a:gd name="connsiteX7" fmla="*/ 835818 w 7922418"/>
              <a:gd name="connsiteY7" fmla="*/ 281940 h 1371600"/>
              <a:gd name="connsiteX8" fmla="*/ 838199 w 7922418"/>
              <a:gd name="connsiteY8" fmla="*/ 13811 h 1371600"/>
              <a:gd name="connsiteX9" fmla="*/ 3876198 w 7922418"/>
              <a:gd name="connsiteY9" fmla="*/ 487680 h 1371600"/>
              <a:gd name="connsiteX10" fmla="*/ 4440078 w 7922418"/>
              <a:gd name="connsiteY10" fmla="*/ 518160 h 1371600"/>
              <a:gd name="connsiteX11" fmla="*/ 4478178 w 7922418"/>
              <a:gd name="connsiteY11" fmla="*/ 868680 h 1371600"/>
              <a:gd name="connsiteX12" fmla="*/ 5087778 w 7922418"/>
              <a:gd name="connsiteY12" fmla="*/ 1089660 h 1371600"/>
              <a:gd name="connsiteX13" fmla="*/ 6949440 w 7922418"/>
              <a:gd name="connsiteY13" fmla="*/ 936784 h 1371600"/>
              <a:gd name="connsiteX14" fmla="*/ 7922418 w 7922418"/>
              <a:gd name="connsiteY14" fmla="*/ 1295400 h 1371600"/>
              <a:gd name="connsiteX15" fmla="*/ 2466498 w 7922418"/>
              <a:gd name="connsiteY15" fmla="*/ 1249680 h 1371600"/>
              <a:gd name="connsiteX16" fmla="*/ 35718 w 7922418"/>
              <a:gd name="connsiteY16" fmla="*/ 1371600 h 1371600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40581 w 7927181"/>
              <a:gd name="connsiteY7" fmla="*/ 281940 h 1395412"/>
              <a:gd name="connsiteX8" fmla="*/ 842962 w 7927181"/>
              <a:gd name="connsiteY8" fmla="*/ 13811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40581 w 7927181"/>
              <a:gd name="connsiteY7" fmla="*/ 281940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2012 w 7927181"/>
              <a:gd name="connsiteY7" fmla="*/ 277177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6774 w 7927181"/>
              <a:gd name="connsiteY7" fmla="*/ 279558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4393 w 7927181"/>
              <a:gd name="connsiteY7" fmla="*/ 281939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9156 w 7927181"/>
              <a:gd name="connsiteY7" fmla="*/ 281939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9156 w 7927181"/>
              <a:gd name="connsiteY7" fmla="*/ 281939 h 1395412"/>
              <a:gd name="connsiteX8" fmla="*/ 871537 w 7927181"/>
              <a:gd name="connsiteY8" fmla="*/ 1905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27181" h="1395412">
                <a:moveTo>
                  <a:pt x="0" y="1395412"/>
                </a:moveTo>
                <a:cubicBezTo>
                  <a:pt x="1588" y="1066800"/>
                  <a:pt x="3175" y="738187"/>
                  <a:pt x="4763" y="409575"/>
                </a:cubicBezTo>
                <a:lnTo>
                  <a:pt x="296703" y="423863"/>
                </a:lnTo>
                <a:lnTo>
                  <a:pt x="429101" y="68580"/>
                </a:lnTo>
                <a:lnTo>
                  <a:pt x="506253" y="63818"/>
                </a:lnTo>
                <a:lnTo>
                  <a:pt x="665321" y="0"/>
                </a:lnTo>
                <a:lnTo>
                  <a:pt x="665321" y="281940"/>
                </a:lnTo>
                <a:lnTo>
                  <a:pt x="869156" y="281939"/>
                </a:lnTo>
                <a:cubicBezTo>
                  <a:pt x="869950" y="192563"/>
                  <a:pt x="870743" y="91281"/>
                  <a:pt x="871537" y="1905"/>
                </a:cubicBezTo>
                <a:lnTo>
                  <a:pt x="3880961" y="487680"/>
                </a:lnTo>
                <a:lnTo>
                  <a:pt x="4444841" y="518160"/>
                </a:lnTo>
                <a:lnTo>
                  <a:pt x="4482941" y="868680"/>
                </a:lnTo>
                <a:lnTo>
                  <a:pt x="5092541" y="1089660"/>
                </a:lnTo>
                <a:lnTo>
                  <a:pt x="6954203" y="936784"/>
                </a:lnTo>
                <a:lnTo>
                  <a:pt x="7927181" y="1295400"/>
                </a:lnTo>
                <a:lnTo>
                  <a:pt x="2471261" y="1249680"/>
                </a:lnTo>
                <a:lnTo>
                  <a:pt x="0" y="1395412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encilSketch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6003131" y="1981200"/>
            <a:ext cx="466725" cy="1171575"/>
          </a:xfrm>
          <a:custGeom>
            <a:avLst/>
            <a:gdLst>
              <a:gd name="connsiteX0" fmla="*/ 0 w 454818"/>
              <a:gd name="connsiteY0" fmla="*/ 90488 h 1171575"/>
              <a:gd name="connsiteX1" fmla="*/ 454818 w 454818"/>
              <a:gd name="connsiteY1" fmla="*/ 0 h 1171575"/>
              <a:gd name="connsiteX2" fmla="*/ 454818 w 454818"/>
              <a:gd name="connsiteY2" fmla="*/ 976313 h 1171575"/>
              <a:gd name="connsiteX3" fmla="*/ 0 w 454818"/>
              <a:gd name="connsiteY3" fmla="*/ 1171575 h 1171575"/>
              <a:gd name="connsiteX4" fmla="*/ 0 w 454818"/>
              <a:gd name="connsiteY4" fmla="*/ 90488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818" h="1171575">
                <a:moveTo>
                  <a:pt x="0" y="90488"/>
                </a:moveTo>
                <a:lnTo>
                  <a:pt x="454818" y="0"/>
                </a:lnTo>
                <a:lnTo>
                  <a:pt x="454818" y="976313"/>
                </a:lnTo>
                <a:lnTo>
                  <a:pt x="0" y="1171575"/>
                </a:lnTo>
                <a:lnTo>
                  <a:pt x="0" y="90488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031" name="Rectangle 1030"/>
          <p:cNvSpPr/>
          <p:nvPr/>
        </p:nvSpPr>
        <p:spPr>
          <a:xfrm>
            <a:off x="4451310" y="3137333"/>
            <a:ext cx="1329612" cy="98786"/>
          </a:xfrm>
          <a:prstGeom prst="rect">
            <a:avLst/>
          </a:prstGeom>
          <a:solidFill>
            <a:srgbClr val="6633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35" name="Rectangle 1034"/>
          <p:cNvSpPr/>
          <p:nvPr/>
        </p:nvSpPr>
        <p:spPr>
          <a:xfrm>
            <a:off x="4727179" y="3428161"/>
            <a:ext cx="777875" cy="52479"/>
          </a:xfrm>
          <a:prstGeom prst="rect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56584" y="4088561"/>
            <a:ext cx="707159" cy="52479"/>
          </a:xfrm>
          <a:prstGeom prst="rect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92487" y="4060016"/>
            <a:ext cx="1035352" cy="222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37" name="Freeform 1036"/>
          <p:cNvSpPr/>
          <p:nvPr/>
        </p:nvSpPr>
        <p:spPr>
          <a:xfrm>
            <a:off x="4530725" y="3359150"/>
            <a:ext cx="1193800" cy="66675"/>
          </a:xfrm>
          <a:custGeom>
            <a:avLst/>
            <a:gdLst>
              <a:gd name="connsiteX0" fmla="*/ 107950 w 1193800"/>
              <a:gd name="connsiteY0" fmla="*/ 0 h 66675"/>
              <a:gd name="connsiteX1" fmla="*/ 1057275 w 1193800"/>
              <a:gd name="connsiteY1" fmla="*/ 0 h 66675"/>
              <a:gd name="connsiteX2" fmla="*/ 1193800 w 1193800"/>
              <a:gd name="connsiteY2" fmla="*/ 66675 h 66675"/>
              <a:gd name="connsiteX3" fmla="*/ 0 w 1193800"/>
              <a:gd name="connsiteY3" fmla="*/ 66675 h 66675"/>
              <a:gd name="connsiteX4" fmla="*/ 107950 w 1193800"/>
              <a:gd name="connsiteY4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0" h="66675">
                <a:moveTo>
                  <a:pt x="107950" y="0"/>
                </a:moveTo>
                <a:lnTo>
                  <a:pt x="1057275" y="0"/>
                </a:lnTo>
                <a:lnTo>
                  <a:pt x="1193800" y="66675"/>
                </a:lnTo>
                <a:lnTo>
                  <a:pt x="0" y="66675"/>
                </a:lnTo>
                <a:lnTo>
                  <a:pt x="107950" y="0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32" name="Freeform 1031"/>
          <p:cNvSpPr/>
          <p:nvPr/>
        </p:nvSpPr>
        <p:spPr>
          <a:xfrm>
            <a:off x="4319588" y="3233738"/>
            <a:ext cx="1593056" cy="130968"/>
          </a:xfrm>
          <a:custGeom>
            <a:avLst/>
            <a:gdLst>
              <a:gd name="connsiteX0" fmla="*/ 9525 w 1593056"/>
              <a:gd name="connsiteY0" fmla="*/ 0 h 130968"/>
              <a:gd name="connsiteX1" fmla="*/ 1593056 w 1593056"/>
              <a:gd name="connsiteY1" fmla="*/ 0 h 130968"/>
              <a:gd name="connsiteX2" fmla="*/ 1593056 w 1593056"/>
              <a:gd name="connsiteY2" fmla="*/ 130968 h 130968"/>
              <a:gd name="connsiteX3" fmla="*/ 0 w 1593056"/>
              <a:gd name="connsiteY3" fmla="*/ 130968 h 130968"/>
              <a:gd name="connsiteX4" fmla="*/ 9525 w 1593056"/>
              <a:gd name="connsiteY4" fmla="*/ 0 h 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056" h="130968">
                <a:moveTo>
                  <a:pt x="9525" y="0"/>
                </a:moveTo>
                <a:lnTo>
                  <a:pt x="1593056" y="0"/>
                </a:lnTo>
                <a:lnTo>
                  <a:pt x="1593056" y="130968"/>
                </a:lnTo>
                <a:lnTo>
                  <a:pt x="0" y="130968"/>
                </a:lnTo>
                <a:lnTo>
                  <a:pt x="9525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045" name="Group 1044"/>
          <p:cNvGrpSpPr/>
          <p:nvPr/>
        </p:nvGrpSpPr>
        <p:grpSpPr>
          <a:xfrm>
            <a:off x="5595937" y="3238499"/>
            <a:ext cx="311944" cy="123824"/>
            <a:chOff x="5595937" y="3248024"/>
            <a:chExt cx="311944" cy="123824"/>
          </a:xfrm>
        </p:grpSpPr>
        <p:cxnSp>
          <p:nvCxnSpPr>
            <p:cNvPr id="1039" name="Straight Connector 1038"/>
            <p:cNvCxnSpPr/>
            <p:nvPr/>
          </p:nvCxnSpPr>
          <p:spPr>
            <a:xfrm flipV="1">
              <a:off x="5698331" y="3286125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5698331" y="3317082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5698331" y="3350420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/>
            <p:cNvCxnSpPr/>
            <p:nvPr/>
          </p:nvCxnSpPr>
          <p:spPr>
            <a:xfrm>
              <a:off x="5698331" y="3248024"/>
              <a:ext cx="0" cy="1238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595937" y="3248024"/>
              <a:ext cx="0" cy="1238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 flipH="1">
            <a:off x="4319594" y="3236915"/>
            <a:ext cx="314412" cy="123824"/>
            <a:chOff x="5569747" y="3248024"/>
            <a:chExt cx="345853" cy="123824"/>
          </a:xfrm>
        </p:grpSpPr>
        <p:cxnSp>
          <p:nvCxnSpPr>
            <p:cNvPr id="125" name="Straight Connector 124"/>
            <p:cNvCxnSpPr/>
            <p:nvPr/>
          </p:nvCxnSpPr>
          <p:spPr>
            <a:xfrm flipV="1">
              <a:off x="5698331" y="3286124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698331" y="3317082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698331" y="3350420"/>
              <a:ext cx="217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698331" y="3248024"/>
              <a:ext cx="0" cy="1238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569747" y="3248024"/>
              <a:ext cx="0" cy="1238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6" name="Rectangle 1045"/>
          <p:cNvSpPr/>
          <p:nvPr/>
        </p:nvSpPr>
        <p:spPr>
          <a:xfrm>
            <a:off x="4722079" y="3480640"/>
            <a:ext cx="112196" cy="39365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993541" y="3480640"/>
            <a:ext cx="266639" cy="39603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388829" y="3480640"/>
            <a:ext cx="112196" cy="39365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47" name="Rectangle 1046"/>
          <p:cNvSpPr/>
          <p:nvPr/>
        </p:nvSpPr>
        <p:spPr>
          <a:xfrm>
            <a:off x="4652963" y="3911266"/>
            <a:ext cx="914400" cy="45719"/>
          </a:xfrm>
          <a:prstGeom prst="rect">
            <a:avLst/>
          </a:prstGeom>
          <a:solidFill>
            <a:srgbClr val="808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48" name="Rectangle 1047"/>
          <p:cNvSpPr/>
          <p:nvPr/>
        </p:nvSpPr>
        <p:spPr>
          <a:xfrm>
            <a:off x="4600699" y="3956985"/>
            <a:ext cx="1018929" cy="103046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592487" y="3875422"/>
            <a:ext cx="1035352" cy="358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727549" y="3912398"/>
            <a:ext cx="755703" cy="45719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552949" y="3134952"/>
            <a:ext cx="1126332" cy="98786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50" name="Rectangle 1049"/>
          <p:cNvSpPr/>
          <p:nvPr/>
        </p:nvSpPr>
        <p:spPr>
          <a:xfrm>
            <a:off x="4702110" y="3659459"/>
            <a:ext cx="153781" cy="1537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5364098" y="3659459"/>
            <a:ext cx="153781" cy="1537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51" name="Rectangle 1050"/>
          <p:cNvSpPr/>
          <p:nvPr/>
        </p:nvSpPr>
        <p:spPr>
          <a:xfrm>
            <a:off x="4938714" y="3798093"/>
            <a:ext cx="361950" cy="78581"/>
          </a:xfrm>
          <a:prstGeom prst="rect">
            <a:avLst/>
          </a:prstGeom>
          <a:solidFill>
            <a:srgbClr val="66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52" name="Cube 1051"/>
          <p:cNvSpPr/>
          <p:nvPr/>
        </p:nvSpPr>
        <p:spPr>
          <a:xfrm>
            <a:off x="4418352" y="2791531"/>
            <a:ext cx="1432697" cy="467515"/>
          </a:xfrm>
          <a:prstGeom prst="cube">
            <a:avLst>
              <a:gd name="adj" fmla="val 52117"/>
            </a:avLst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perspectiveRelaxed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5245489" y="2492375"/>
            <a:ext cx="447675" cy="485775"/>
            <a:chOff x="5233987" y="2492375"/>
            <a:chExt cx="447675" cy="4857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3" name="Can 142"/>
            <p:cNvSpPr/>
            <p:nvPr/>
          </p:nvSpPr>
          <p:spPr>
            <a:xfrm>
              <a:off x="5233987" y="2492375"/>
              <a:ext cx="447675" cy="485775"/>
            </a:xfrm>
            <a:prstGeom prst="can">
              <a:avLst>
                <a:gd name="adj" fmla="val 21783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055" name="Freeform 1054"/>
            <p:cNvSpPr/>
            <p:nvPr/>
          </p:nvSpPr>
          <p:spPr>
            <a:xfrm>
              <a:off x="5233988" y="2609999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233988" y="2674141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5233988" y="2738283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5233988" y="2802425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5233988" y="2866567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663476" y="2492375"/>
            <a:ext cx="447675" cy="485775"/>
            <a:chOff x="5233987" y="2492375"/>
            <a:chExt cx="447675" cy="4857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2" name="Can 151"/>
            <p:cNvSpPr/>
            <p:nvPr/>
          </p:nvSpPr>
          <p:spPr>
            <a:xfrm>
              <a:off x="5233987" y="2492375"/>
              <a:ext cx="447675" cy="485775"/>
            </a:xfrm>
            <a:prstGeom prst="can">
              <a:avLst>
                <a:gd name="adj" fmla="val 21783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5233988" y="2609999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5233988" y="2674141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5233988" y="2738283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5233988" y="2802425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5233988" y="2866567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1248095" y="2531971"/>
            <a:ext cx="16024" cy="6716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4632960" y="3957518"/>
            <a:ext cx="958700" cy="107394"/>
            <a:chOff x="4660106" y="3957518"/>
            <a:chExt cx="871545" cy="107394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4660106" y="3960019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120000">
              <a:off x="4719637" y="3960020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120000">
              <a:off x="4745831" y="3962401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rot="120000">
              <a:off x="4805363" y="3960019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4855369" y="3960019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80000">
              <a:off x="4943475" y="3960018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80000">
              <a:off x="5007769" y="3962400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093494" y="3957637"/>
              <a:ext cx="54769" cy="102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60000">
              <a:off x="5126830" y="3960018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181598" y="3957637"/>
              <a:ext cx="59533" cy="1000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21540000">
              <a:off x="5248273" y="3957518"/>
              <a:ext cx="54769" cy="107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5281613" y="3957638"/>
              <a:ext cx="52387" cy="100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5345906" y="3957638"/>
              <a:ext cx="57153" cy="100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5374481" y="3957637"/>
              <a:ext cx="54768" cy="97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465746" y="3960644"/>
              <a:ext cx="32560" cy="966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">
              <a:off x="5486387" y="3966837"/>
              <a:ext cx="45264" cy="887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TextBox 219"/>
          <p:cNvSpPr txBox="1"/>
          <p:nvPr/>
        </p:nvSpPr>
        <p:spPr>
          <a:xfrm>
            <a:off x="989994" y="1943040"/>
            <a:ext cx="631903" cy="338554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Wall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-95250" y="3471446"/>
            <a:ext cx="1111203" cy="338554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Reservoir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  <a:latin typeface="Rupee Foradian" panose="020B0603030804020204" pitchFamily="34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1515780" y="3105738"/>
            <a:ext cx="1127232" cy="338554"/>
          </a:xfrm>
          <a:prstGeom prst="callout1">
            <a:avLst>
              <a:gd name="adj1" fmla="val 13827"/>
              <a:gd name="adj2" fmla="val 10525"/>
              <a:gd name="adj3" fmla="val 78035"/>
              <a:gd name="adj4" fmla="val -23332"/>
            </a:avLst>
          </a:prstGeom>
          <a:noFill/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Dam gate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965045" y="4248150"/>
            <a:ext cx="907621" cy="338554"/>
          </a:xfrm>
          <a:prstGeom prst="callout1">
            <a:avLst>
              <a:gd name="adj1" fmla="val 13827"/>
              <a:gd name="adj2" fmla="val 10525"/>
              <a:gd name="adj3" fmla="val 78035"/>
              <a:gd name="adj4" fmla="val -23332"/>
            </a:avLst>
          </a:prstGeom>
          <a:noFill/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Turbine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4678088" y="1709321"/>
            <a:ext cx="1457450" cy="338554"/>
          </a:xfrm>
          <a:prstGeom prst="callout1">
            <a:avLst>
              <a:gd name="adj1" fmla="val 13827"/>
              <a:gd name="adj2" fmla="val 10525"/>
              <a:gd name="adj3" fmla="val 78035"/>
              <a:gd name="adj4" fmla="val -23332"/>
            </a:avLst>
          </a:prstGeom>
          <a:noFill/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Power house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6098381" y="2155825"/>
            <a:ext cx="73819" cy="189706"/>
          </a:xfrm>
          <a:custGeom>
            <a:avLst/>
            <a:gdLst>
              <a:gd name="connsiteX0" fmla="*/ 0 w 73025"/>
              <a:gd name="connsiteY0" fmla="*/ 22225 h 196850"/>
              <a:gd name="connsiteX1" fmla="*/ 73025 w 73025"/>
              <a:gd name="connsiteY1" fmla="*/ 0 h 196850"/>
              <a:gd name="connsiteX2" fmla="*/ 73025 w 73025"/>
              <a:gd name="connsiteY2" fmla="*/ 171450 h 196850"/>
              <a:gd name="connsiteX3" fmla="*/ 6350 w 73025"/>
              <a:gd name="connsiteY3" fmla="*/ 196850 h 196850"/>
              <a:gd name="connsiteX4" fmla="*/ 0 w 73025"/>
              <a:gd name="connsiteY4" fmla="*/ 22225 h 196850"/>
              <a:gd name="connsiteX0" fmla="*/ 794 w 73819"/>
              <a:gd name="connsiteY0" fmla="*/ 22225 h 189706"/>
              <a:gd name="connsiteX1" fmla="*/ 73819 w 73819"/>
              <a:gd name="connsiteY1" fmla="*/ 0 h 189706"/>
              <a:gd name="connsiteX2" fmla="*/ 73819 w 73819"/>
              <a:gd name="connsiteY2" fmla="*/ 171450 h 189706"/>
              <a:gd name="connsiteX3" fmla="*/ 0 w 73819"/>
              <a:gd name="connsiteY3" fmla="*/ 189706 h 189706"/>
              <a:gd name="connsiteX4" fmla="*/ 794 w 73819"/>
              <a:gd name="connsiteY4" fmla="*/ 22225 h 189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9" h="189706">
                <a:moveTo>
                  <a:pt x="794" y="22225"/>
                </a:moveTo>
                <a:lnTo>
                  <a:pt x="73819" y="0"/>
                </a:lnTo>
                <a:lnTo>
                  <a:pt x="73819" y="171450"/>
                </a:lnTo>
                <a:lnTo>
                  <a:pt x="0" y="189706"/>
                </a:lnTo>
                <a:cubicBezTo>
                  <a:pt x="265" y="133879"/>
                  <a:pt x="529" y="78052"/>
                  <a:pt x="794" y="2222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6098381" y="2362200"/>
            <a:ext cx="73819" cy="178594"/>
          </a:xfrm>
          <a:custGeom>
            <a:avLst/>
            <a:gdLst>
              <a:gd name="connsiteX0" fmla="*/ 0 w 73819"/>
              <a:gd name="connsiteY0" fmla="*/ 14288 h 178594"/>
              <a:gd name="connsiteX1" fmla="*/ 73819 w 73819"/>
              <a:gd name="connsiteY1" fmla="*/ 0 h 178594"/>
              <a:gd name="connsiteX2" fmla="*/ 73819 w 73819"/>
              <a:gd name="connsiteY2" fmla="*/ 154781 h 178594"/>
              <a:gd name="connsiteX3" fmla="*/ 9525 w 73819"/>
              <a:gd name="connsiteY3" fmla="*/ 178594 h 178594"/>
              <a:gd name="connsiteX4" fmla="*/ 0 w 73819"/>
              <a:gd name="connsiteY4" fmla="*/ 14288 h 178594"/>
              <a:gd name="connsiteX0" fmla="*/ 0 w 73819"/>
              <a:gd name="connsiteY0" fmla="*/ 14288 h 178594"/>
              <a:gd name="connsiteX1" fmla="*/ 73819 w 73819"/>
              <a:gd name="connsiteY1" fmla="*/ 0 h 178594"/>
              <a:gd name="connsiteX2" fmla="*/ 73819 w 73819"/>
              <a:gd name="connsiteY2" fmla="*/ 154781 h 178594"/>
              <a:gd name="connsiteX3" fmla="*/ 0 w 73819"/>
              <a:gd name="connsiteY3" fmla="*/ 178594 h 178594"/>
              <a:gd name="connsiteX4" fmla="*/ 0 w 73819"/>
              <a:gd name="connsiteY4" fmla="*/ 14288 h 17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9" h="178594">
                <a:moveTo>
                  <a:pt x="0" y="14288"/>
                </a:moveTo>
                <a:lnTo>
                  <a:pt x="73819" y="0"/>
                </a:lnTo>
                <a:lnTo>
                  <a:pt x="73819" y="154781"/>
                </a:lnTo>
                <a:lnTo>
                  <a:pt x="0" y="178594"/>
                </a:lnTo>
                <a:lnTo>
                  <a:pt x="0" y="1428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6210300" y="2128838"/>
            <a:ext cx="71438" cy="180975"/>
          </a:xfrm>
          <a:custGeom>
            <a:avLst/>
            <a:gdLst>
              <a:gd name="connsiteX0" fmla="*/ 0 w 71438"/>
              <a:gd name="connsiteY0" fmla="*/ 16668 h 180975"/>
              <a:gd name="connsiteX1" fmla="*/ 71438 w 71438"/>
              <a:gd name="connsiteY1" fmla="*/ 0 h 180975"/>
              <a:gd name="connsiteX2" fmla="*/ 71438 w 71438"/>
              <a:gd name="connsiteY2" fmla="*/ 164306 h 180975"/>
              <a:gd name="connsiteX3" fmla="*/ 4763 w 71438"/>
              <a:gd name="connsiteY3" fmla="*/ 180975 h 180975"/>
              <a:gd name="connsiteX4" fmla="*/ 0 w 71438"/>
              <a:gd name="connsiteY4" fmla="*/ 1666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38" h="180975">
                <a:moveTo>
                  <a:pt x="0" y="16668"/>
                </a:moveTo>
                <a:lnTo>
                  <a:pt x="71438" y="0"/>
                </a:lnTo>
                <a:lnTo>
                  <a:pt x="71438" y="164306"/>
                </a:lnTo>
                <a:lnTo>
                  <a:pt x="4763" y="180975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6210300" y="2333625"/>
            <a:ext cx="71438" cy="173831"/>
          </a:xfrm>
          <a:custGeom>
            <a:avLst/>
            <a:gdLst>
              <a:gd name="connsiteX0" fmla="*/ 0 w 71438"/>
              <a:gd name="connsiteY0" fmla="*/ 16669 h 173831"/>
              <a:gd name="connsiteX1" fmla="*/ 71438 w 71438"/>
              <a:gd name="connsiteY1" fmla="*/ 0 h 173831"/>
              <a:gd name="connsiteX2" fmla="*/ 71438 w 71438"/>
              <a:gd name="connsiteY2" fmla="*/ 157163 h 173831"/>
              <a:gd name="connsiteX3" fmla="*/ 4763 w 71438"/>
              <a:gd name="connsiteY3" fmla="*/ 173831 h 173831"/>
              <a:gd name="connsiteX4" fmla="*/ 0 w 71438"/>
              <a:gd name="connsiteY4" fmla="*/ 16669 h 17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38" h="173831">
                <a:moveTo>
                  <a:pt x="0" y="16669"/>
                </a:moveTo>
                <a:lnTo>
                  <a:pt x="71438" y="0"/>
                </a:lnTo>
                <a:lnTo>
                  <a:pt x="71438" y="157163"/>
                </a:lnTo>
                <a:lnTo>
                  <a:pt x="4763" y="173831"/>
                </a:lnTo>
                <a:lnTo>
                  <a:pt x="0" y="1666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6317456" y="2088356"/>
            <a:ext cx="76200" cy="190500"/>
          </a:xfrm>
          <a:custGeom>
            <a:avLst/>
            <a:gdLst>
              <a:gd name="connsiteX0" fmla="*/ 0 w 76200"/>
              <a:gd name="connsiteY0" fmla="*/ 26194 h 190500"/>
              <a:gd name="connsiteX1" fmla="*/ 76200 w 76200"/>
              <a:gd name="connsiteY1" fmla="*/ 0 h 190500"/>
              <a:gd name="connsiteX2" fmla="*/ 76200 w 76200"/>
              <a:gd name="connsiteY2" fmla="*/ 169069 h 190500"/>
              <a:gd name="connsiteX3" fmla="*/ 7144 w 76200"/>
              <a:gd name="connsiteY3" fmla="*/ 190500 h 190500"/>
              <a:gd name="connsiteX4" fmla="*/ 0 w 76200"/>
              <a:gd name="connsiteY4" fmla="*/ 2619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90500">
                <a:moveTo>
                  <a:pt x="0" y="26194"/>
                </a:moveTo>
                <a:lnTo>
                  <a:pt x="76200" y="0"/>
                </a:lnTo>
                <a:lnTo>
                  <a:pt x="76200" y="169069"/>
                </a:lnTo>
                <a:lnTo>
                  <a:pt x="7144" y="190500"/>
                </a:lnTo>
                <a:lnTo>
                  <a:pt x="0" y="261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1" name="Freeform 140"/>
          <p:cNvSpPr/>
          <p:nvPr/>
        </p:nvSpPr>
        <p:spPr>
          <a:xfrm>
            <a:off x="6100763" y="2557463"/>
            <a:ext cx="73818" cy="183356"/>
          </a:xfrm>
          <a:custGeom>
            <a:avLst/>
            <a:gdLst>
              <a:gd name="connsiteX0" fmla="*/ 0 w 73818"/>
              <a:gd name="connsiteY0" fmla="*/ 19050 h 183356"/>
              <a:gd name="connsiteX1" fmla="*/ 73818 w 73818"/>
              <a:gd name="connsiteY1" fmla="*/ 0 h 183356"/>
              <a:gd name="connsiteX2" fmla="*/ 73818 w 73818"/>
              <a:gd name="connsiteY2" fmla="*/ 152400 h 183356"/>
              <a:gd name="connsiteX3" fmla="*/ 4762 w 73818"/>
              <a:gd name="connsiteY3" fmla="*/ 183356 h 183356"/>
              <a:gd name="connsiteX4" fmla="*/ 0 w 73818"/>
              <a:gd name="connsiteY4" fmla="*/ 19050 h 18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8" h="183356">
                <a:moveTo>
                  <a:pt x="0" y="19050"/>
                </a:moveTo>
                <a:lnTo>
                  <a:pt x="73818" y="0"/>
                </a:lnTo>
                <a:lnTo>
                  <a:pt x="73818" y="152400"/>
                </a:lnTo>
                <a:lnTo>
                  <a:pt x="4762" y="183356"/>
                </a:lnTo>
                <a:lnTo>
                  <a:pt x="0" y="190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6212680" y="2533650"/>
            <a:ext cx="69057" cy="178594"/>
          </a:xfrm>
          <a:custGeom>
            <a:avLst/>
            <a:gdLst>
              <a:gd name="connsiteX0" fmla="*/ 0 w 76200"/>
              <a:gd name="connsiteY0" fmla="*/ 19050 h 178594"/>
              <a:gd name="connsiteX1" fmla="*/ 76200 w 76200"/>
              <a:gd name="connsiteY1" fmla="*/ 0 h 178594"/>
              <a:gd name="connsiteX2" fmla="*/ 76200 w 76200"/>
              <a:gd name="connsiteY2" fmla="*/ 147638 h 178594"/>
              <a:gd name="connsiteX3" fmla="*/ 7143 w 76200"/>
              <a:gd name="connsiteY3" fmla="*/ 178594 h 178594"/>
              <a:gd name="connsiteX4" fmla="*/ 0 w 76200"/>
              <a:gd name="connsiteY4" fmla="*/ 19050 h 17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78594">
                <a:moveTo>
                  <a:pt x="0" y="19050"/>
                </a:moveTo>
                <a:lnTo>
                  <a:pt x="76200" y="0"/>
                </a:lnTo>
                <a:lnTo>
                  <a:pt x="76200" y="147638"/>
                </a:lnTo>
                <a:lnTo>
                  <a:pt x="7143" y="178594"/>
                </a:lnTo>
                <a:lnTo>
                  <a:pt x="0" y="190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6319838" y="2297906"/>
            <a:ext cx="73818" cy="183357"/>
          </a:xfrm>
          <a:custGeom>
            <a:avLst/>
            <a:gdLst>
              <a:gd name="connsiteX0" fmla="*/ 0 w 73818"/>
              <a:gd name="connsiteY0" fmla="*/ 23813 h 183357"/>
              <a:gd name="connsiteX1" fmla="*/ 73818 w 73818"/>
              <a:gd name="connsiteY1" fmla="*/ 0 h 183357"/>
              <a:gd name="connsiteX2" fmla="*/ 73818 w 73818"/>
              <a:gd name="connsiteY2" fmla="*/ 157163 h 183357"/>
              <a:gd name="connsiteX3" fmla="*/ 9525 w 73818"/>
              <a:gd name="connsiteY3" fmla="*/ 183357 h 183357"/>
              <a:gd name="connsiteX4" fmla="*/ 0 w 73818"/>
              <a:gd name="connsiteY4" fmla="*/ 23813 h 18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8" h="183357">
                <a:moveTo>
                  <a:pt x="0" y="23813"/>
                </a:moveTo>
                <a:lnTo>
                  <a:pt x="73818" y="0"/>
                </a:lnTo>
                <a:lnTo>
                  <a:pt x="73818" y="157163"/>
                </a:lnTo>
                <a:lnTo>
                  <a:pt x="9525" y="183357"/>
                </a:lnTo>
                <a:lnTo>
                  <a:pt x="0" y="2381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50" name="Freeform 149"/>
          <p:cNvSpPr/>
          <p:nvPr/>
        </p:nvSpPr>
        <p:spPr>
          <a:xfrm>
            <a:off x="6324600" y="2488406"/>
            <a:ext cx="73819" cy="169069"/>
          </a:xfrm>
          <a:custGeom>
            <a:avLst/>
            <a:gdLst>
              <a:gd name="connsiteX0" fmla="*/ 0 w 73819"/>
              <a:gd name="connsiteY0" fmla="*/ 23813 h 169069"/>
              <a:gd name="connsiteX1" fmla="*/ 73819 w 73819"/>
              <a:gd name="connsiteY1" fmla="*/ 0 h 169069"/>
              <a:gd name="connsiteX2" fmla="*/ 73819 w 73819"/>
              <a:gd name="connsiteY2" fmla="*/ 150019 h 169069"/>
              <a:gd name="connsiteX3" fmla="*/ 7144 w 73819"/>
              <a:gd name="connsiteY3" fmla="*/ 169069 h 169069"/>
              <a:gd name="connsiteX4" fmla="*/ 0 w 73819"/>
              <a:gd name="connsiteY4" fmla="*/ 23813 h 16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9" h="169069">
                <a:moveTo>
                  <a:pt x="0" y="23813"/>
                </a:moveTo>
                <a:lnTo>
                  <a:pt x="73819" y="0"/>
                </a:lnTo>
                <a:lnTo>
                  <a:pt x="73819" y="150019"/>
                </a:lnTo>
                <a:lnTo>
                  <a:pt x="7144" y="169069"/>
                </a:lnTo>
                <a:lnTo>
                  <a:pt x="0" y="2381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267200" y="2190750"/>
            <a:ext cx="1189748" cy="338554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Generator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 rot="21060000">
            <a:off x="688917" y="3421678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rot="21240000">
            <a:off x="1069913" y="3453074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rot="21540000">
            <a:off x="1523617" y="3537082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rot="21360000">
            <a:off x="2192750" y="3691723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rot="21360000">
            <a:off x="2805523" y="3811724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rot="21060000">
            <a:off x="3511571" y="3921199"/>
            <a:ext cx="212520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rot="20640000">
            <a:off x="4105459" y="4000575"/>
            <a:ext cx="212520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600699" y="3701847"/>
            <a:ext cx="1027140" cy="463791"/>
          </a:xfrm>
          <a:prstGeom prst="roundRect">
            <a:avLst/>
          </a:prstGeom>
          <a:solidFill>
            <a:srgbClr val="000000">
              <a:alpha val="89804"/>
            </a:srgbClr>
          </a:solidFill>
          <a:ln w="952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95" name="Can 194"/>
          <p:cNvSpPr/>
          <p:nvPr/>
        </p:nvSpPr>
        <p:spPr>
          <a:xfrm rot="16200000">
            <a:off x="5182911" y="3679983"/>
            <a:ext cx="314876" cy="508002"/>
          </a:xfrm>
          <a:prstGeom prst="can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6" name="Can 195"/>
          <p:cNvSpPr/>
          <p:nvPr/>
        </p:nvSpPr>
        <p:spPr>
          <a:xfrm rot="16200000">
            <a:off x="4890773" y="3755274"/>
            <a:ext cx="110363" cy="360785"/>
          </a:xfrm>
          <a:prstGeom prst="can">
            <a:avLst>
              <a:gd name="adj" fmla="val 38077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9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98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4559878" y="3714750"/>
            <a:ext cx="452169" cy="452295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Group 200"/>
          <p:cNvGrpSpPr/>
          <p:nvPr/>
        </p:nvGrpSpPr>
        <p:grpSpPr>
          <a:xfrm>
            <a:off x="5245100" y="2495550"/>
            <a:ext cx="447675" cy="485775"/>
            <a:chOff x="5233987" y="2492375"/>
            <a:chExt cx="447675" cy="485775"/>
          </a:xfrm>
          <a:solidFill>
            <a:schemeClr val="tx2">
              <a:lumMod val="60000"/>
              <a:lumOff val="40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02" name="Can 201"/>
            <p:cNvSpPr/>
            <p:nvPr/>
          </p:nvSpPr>
          <p:spPr>
            <a:xfrm>
              <a:off x="5233987" y="2492375"/>
              <a:ext cx="447675" cy="485775"/>
            </a:xfrm>
            <a:prstGeom prst="can">
              <a:avLst>
                <a:gd name="adj" fmla="val 21783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26" name="Freeform 225"/>
            <p:cNvSpPr/>
            <p:nvPr/>
          </p:nvSpPr>
          <p:spPr>
            <a:xfrm>
              <a:off x="5233988" y="2609999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27" name="Freeform 226"/>
            <p:cNvSpPr/>
            <p:nvPr/>
          </p:nvSpPr>
          <p:spPr>
            <a:xfrm>
              <a:off x="5233988" y="2674141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28" name="Freeform 227"/>
            <p:cNvSpPr/>
            <p:nvPr/>
          </p:nvSpPr>
          <p:spPr>
            <a:xfrm>
              <a:off x="5233988" y="2738283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5233988" y="2802425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5233988" y="2866567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4663087" y="2495550"/>
            <a:ext cx="447675" cy="485775"/>
            <a:chOff x="5233987" y="2492375"/>
            <a:chExt cx="447675" cy="485775"/>
          </a:xfrm>
          <a:solidFill>
            <a:schemeClr val="tx2">
              <a:lumMod val="60000"/>
              <a:lumOff val="40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32" name="Can 231"/>
            <p:cNvSpPr/>
            <p:nvPr/>
          </p:nvSpPr>
          <p:spPr>
            <a:xfrm>
              <a:off x="5233987" y="2492375"/>
              <a:ext cx="447675" cy="485775"/>
            </a:xfrm>
            <a:prstGeom prst="can">
              <a:avLst>
                <a:gd name="adj" fmla="val 21783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3" name="Freeform 232"/>
            <p:cNvSpPr/>
            <p:nvPr/>
          </p:nvSpPr>
          <p:spPr>
            <a:xfrm>
              <a:off x="5233988" y="2609999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4" name="Freeform 233"/>
            <p:cNvSpPr/>
            <p:nvPr/>
          </p:nvSpPr>
          <p:spPr>
            <a:xfrm>
              <a:off x="5233988" y="2674141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5233988" y="2738283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6" name="Freeform 235"/>
            <p:cNvSpPr/>
            <p:nvPr/>
          </p:nvSpPr>
          <p:spPr>
            <a:xfrm>
              <a:off x="5233988" y="2802425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5233988" y="2866567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pic>
        <p:nvPicPr>
          <p:cNvPr id="244" name="Picture 2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859" y="1047750"/>
            <a:ext cx="1408196" cy="140819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45" name="Rectangle 244"/>
          <p:cNvSpPr/>
          <p:nvPr/>
        </p:nvSpPr>
        <p:spPr>
          <a:xfrm>
            <a:off x="1155386" y="3278979"/>
            <a:ext cx="201685" cy="640080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386" y="2523331"/>
            <a:ext cx="201168" cy="783432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-71386" y="2571750"/>
            <a:ext cx="1101584" cy="584775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rgbClr val="6600FF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Potential </a:t>
            </a:r>
          </a:p>
          <a:p>
            <a:r>
              <a:rPr lang="en-US" sz="1600" dirty="0" smtClean="0">
                <a:solidFill>
                  <a:srgbClr val="6600FF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Energy</a:t>
            </a:r>
            <a:endParaRPr lang="en-US" sz="1600" dirty="0">
              <a:solidFill>
                <a:srgbClr val="6600FF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  <a:latin typeface="Rupee Foradian" panose="020B0603030804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007148" y="3510975"/>
            <a:ext cx="1564852" cy="338554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rgbClr val="6600FF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Kinetic Energy</a:t>
            </a:r>
            <a:endParaRPr lang="en-US" sz="1600" dirty="0">
              <a:solidFill>
                <a:srgbClr val="6600FF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  <a:latin typeface="Rupee Foradian" panose="020B0603030804020204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0" y="-2286"/>
            <a:ext cx="9144001" cy="514807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0" y="3272328"/>
            <a:ext cx="2023260" cy="1052022"/>
            <a:chOff x="460405" y="614727"/>
            <a:chExt cx="2023260" cy="1052022"/>
          </a:xfrm>
        </p:grpSpPr>
        <p:sp>
          <p:nvSpPr>
            <p:cNvPr id="197" name="Cube 196"/>
            <p:cNvSpPr/>
            <p:nvPr/>
          </p:nvSpPr>
          <p:spPr>
            <a:xfrm>
              <a:off x="529083" y="614727"/>
              <a:ext cx="1954582" cy="1052022"/>
            </a:xfrm>
            <a:prstGeom prst="cube">
              <a:avLst>
                <a:gd name="adj" fmla="val 15634"/>
              </a:avLst>
            </a:prstGeom>
            <a:solidFill>
              <a:srgbClr val="9A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60405" y="887246"/>
              <a:ext cx="1973223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Water reservoir with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potential energy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5628914" y="3785628"/>
            <a:ext cx="1785111" cy="490776"/>
            <a:chOff x="1286985" y="895350"/>
            <a:chExt cx="1122215" cy="490776"/>
          </a:xfrm>
        </p:grpSpPr>
        <p:sp>
          <p:nvSpPr>
            <p:cNvPr id="204" name="Cube 203"/>
            <p:cNvSpPr/>
            <p:nvPr/>
          </p:nvSpPr>
          <p:spPr>
            <a:xfrm>
              <a:off x="1286985" y="895350"/>
              <a:ext cx="1122215" cy="490776"/>
            </a:xfrm>
            <a:prstGeom prst="cube">
              <a:avLst>
                <a:gd name="adj" fmla="val 15634"/>
              </a:avLst>
            </a:prstGeom>
            <a:solidFill>
              <a:srgbClr val="9A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02019" y="986397"/>
              <a:ext cx="1033078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Water turbine</a:t>
              </a: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4724400" y="1123950"/>
            <a:ext cx="1495661" cy="593839"/>
            <a:chOff x="461845" y="843819"/>
            <a:chExt cx="1495661" cy="593839"/>
          </a:xfrm>
        </p:grpSpPr>
        <p:sp>
          <p:nvSpPr>
            <p:cNvPr id="208" name="Cube 207"/>
            <p:cNvSpPr/>
            <p:nvPr/>
          </p:nvSpPr>
          <p:spPr>
            <a:xfrm>
              <a:off x="461845" y="843819"/>
              <a:ext cx="1495661" cy="593839"/>
            </a:xfrm>
            <a:prstGeom prst="cube">
              <a:avLst>
                <a:gd name="adj" fmla="val 15634"/>
              </a:avLst>
            </a:prstGeom>
            <a:solidFill>
              <a:srgbClr val="9A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502567" y="996219"/>
              <a:ext cx="132247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 smtClean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Generator</a:t>
              </a:r>
              <a:endParaRPr lang="en-IN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7669396" y="2419350"/>
            <a:ext cx="1359692" cy="790400"/>
            <a:chOff x="529829" y="745538"/>
            <a:chExt cx="1359692" cy="790400"/>
          </a:xfrm>
        </p:grpSpPr>
        <p:sp>
          <p:nvSpPr>
            <p:cNvPr id="212" name="Cube 211"/>
            <p:cNvSpPr/>
            <p:nvPr/>
          </p:nvSpPr>
          <p:spPr>
            <a:xfrm>
              <a:off x="529829" y="745538"/>
              <a:ext cx="1359692" cy="790400"/>
            </a:xfrm>
            <a:prstGeom prst="cube">
              <a:avLst>
                <a:gd name="adj" fmla="val 15634"/>
              </a:avLst>
            </a:prstGeom>
            <a:solidFill>
              <a:srgbClr val="9A0000"/>
            </a:solidFill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532199" y="887247"/>
              <a:ext cx="1202254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Electrical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energy</a:t>
              </a:r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1155386" y="285750"/>
            <a:ext cx="5149459" cy="400110"/>
          </a:xfrm>
          <a:prstGeom prst="rect">
            <a:avLst/>
          </a:prstGeom>
          <a:solidFill>
            <a:srgbClr val="FFFF00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IN" sz="2000" b="1" dirty="0">
                <a:solidFill>
                  <a:prstClr val="black"/>
                </a:solidFill>
                <a:effectLst/>
                <a:latin typeface="Tw Cen MT" panose="020B0602020104020603" pitchFamily="34" charset="0"/>
              </a:rPr>
              <a:t>Different Stages in hydroelectric power plant</a:t>
            </a:r>
            <a:endParaRPr lang="en-US" sz="2000" b="1" dirty="0">
              <a:solidFill>
                <a:prstClr val="black"/>
              </a:solidFill>
              <a:effectLst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4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1.35802E-6 L -0.00035 -0.114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062 L 0.04531 0.0068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30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093 L 0.05399 0.01698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7" y="80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34 0.00062 L 0.07604 0.03179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6" y="154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0154 L 0.07083 0.02469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114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154 L 0.08351 0.02438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114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08642E-6 L 0.06875 0.01605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80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0.00062 L 0.06563 -0.00555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0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401 C 0.00382 0.00463 0.00642 0.00525 0.03108 0.00833 C 0.05295 0.0071 0.08003 -0.0108 0.09983 -0.06451 C 0.1276 -0.06883 0.18385 -0.08117 0.18385 -0.08086 C 0.2118 -0.09259 0.21267 -0.10339 0.22031 -0.10926 " pathEditMode="relative" rAng="0" ptsTypes="afffa">
                                      <p:cBhvr>
                                        <p:cTn id="120" dur="2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-5463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93827E-7 L 0.01597 0.00185 C 0.01597 0.00216 0.03837 -0.00339 0.04549 -0.07346 C 0.10087 -0.06883 0.15139 -0.08889 0.15139 -0.08858 C 0.17934 -0.10031 0.18854 -0.1179 0.18854 -0.11759 " pathEditMode="relative" rAng="0" ptsTypes="AaffA">
                                      <p:cBhvr>
                                        <p:cTn id="122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-580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L 0.01632 0.0213 C 0.0316 0.0213 0.06893 0.01543 0.09202 0.00031 C 0.13438 -0.01204 0.15452 -0.07037 0.15452 -0.07006 C 0.2441 -0.0787 0.23473 -0.11204 0.2566 -0.11821 " pathEditMode="relative" rAng="0" ptsTypes="AaffA">
                                      <p:cBhvr>
                                        <p:cTn id="124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30" y="-4846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250"/>
                            </p:stCondLst>
                            <p:childTnLst>
                              <p:par>
                                <p:cTn id="1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1" grpId="0" animBg="1"/>
      <p:bldP spid="241" grpId="1" animBg="1"/>
      <p:bldP spid="242" grpId="0" animBg="1"/>
      <p:bldP spid="242" grpId="1" animBg="1"/>
      <p:bldP spid="238" grpId="0" animBg="1"/>
      <p:bldP spid="238" grpId="1" animBg="1"/>
      <p:bldP spid="220" grpId="0"/>
      <p:bldP spid="221" grpId="0"/>
      <p:bldP spid="222" grpId="0" animBg="1"/>
      <p:bldP spid="224" grpId="0" animBg="1"/>
      <p:bldP spid="225" grpId="0" animBg="1"/>
      <p:bldP spid="158" grpId="0" animBg="1"/>
      <p:bldP spid="6" grpId="0" animBg="1"/>
      <p:bldP spid="195" grpId="0" animBg="1"/>
      <p:bldP spid="196" grpId="0" animBg="1"/>
      <p:bldP spid="245" grpId="0" animBg="1"/>
      <p:bldP spid="170" grpId="0"/>
      <p:bldP spid="173" grpId="0"/>
      <p:bldP spid="176" grpId="0" animBg="1"/>
      <p:bldP spid="2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281"/>
            <a:ext cx="9144000" cy="403621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04" b="35741"/>
          <a:stretch/>
        </p:blipFill>
        <p:spPr>
          <a:xfrm>
            <a:off x="0" y="0"/>
            <a:ext cx="9144000" cy="260032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7"/>
          <a:stretch/>
        </p:blipFill>
        <p:spPr>
          <a:xfrm flipH="1">
            <a:off x="-6350" y="514350"/>
            <a:ext cx="9156700" cy="2749550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6760370" y="1053988"/>
            <a:ext cx="2307430" cy="1408196"/>
            <a:chOff x="6760370" y="1053988"/>
            <a:chExt cx="2307430" cy="1408196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04" y="1053988"/>
              <a:ext cx="1408196" cy="1408196"/>
            </a:xfrm>
            <a:prstGeom prst="rect">
              <a:avLst/>
            </a:prstGeom>
          </p:spPr>
        </p:pic>
        <p:sp>
          <p:nvSpPr>
            <p:cNvPr id="102" name="Freeform 101"/>
            <p:cNvSpPr/>
            <p:nvPr/>
          </p:nvSpPr>
          <p:spPr>
            <a:xfrm>
              <a:off x="6760370" y="1469231"/>
              <a:ext cx="1307306" cy="227429"/>
            </a:xfrm>
            <a:custGeom>
              <a:avLst/>
              <a:gdLst>
                <a:gd name="connsiteX0" fmla="*/ 0 w 1323975"/>
                <a:gd name="connsiteY0" fmla="*/ 209550 h 209550"/>
                <a:gd name="connsiteX1" fmla="*/ 1323975 w 1323975"/>
                <a:gd name="connsiteY1" fmla="*/ 0 h 209550"/>
                <a:gd name="connsiteX0" fmla="*/ 0 w 1307306"/>
                <a:gd name="connsiteY0" fmla="*/ 219075 h 219075"/>
                <a:gd name="connsiteX1" fmla="*/ 1307306 w 1307306"/>
                <a:gd name="connsiteY1" fmla="*/ 0 h 219075"/>
                <a:gd name="connsiteX0" fmla="*/ 0 w 1307306"/>
                <a:gd name="connsiteY0" fmla="*/ 219075 h 219561"/>
                <a:gd name="connsiteX1" fmla="*/ 1307306 w 1307306"/>
                <a:gd name="connsiteY1" fmla="*/ 0 h 219561"/>
                <a:gd name="connsiteX0" fmla="*/ 0 w 1307306"/>
                <a:gd name="connsiteY0" fmla="*/ 219075 h 220419"/>
                <a:gd name="connsiteX1" fmla="*/ 1307306 w 1307306"/>
                <a:gd name="connsiteY1" fmla="*/ 0 h 220419"/>
                <a:gd name="connsiteX0" fmla="*/ 0 w 1307306"/>
                <a:gd name="connsiteY0" fmla="*/ 226219 h 227429"/>
                <a:gd name="connsiteX1" fmla="*/ 1307306 w 1307306"/>
                <a:gd name="connsiteY1" fmla="*/ 0 h 2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7306" h="227429">
                  <a:moveTo>
                    <a:pt x="0" y="226219"/>
                  </a:moveTo>
                  <a:cubicBezTo>
                    <a:pt x="500063" y="236537"/>
                    <a:pt x="1112043" y="182563"/>
                    <a:pt x="130730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7" name="Freeform 166"/>
            <p:cNvSpPr/>
            <p:nvPr/>
          </p:nvSpPr>
          <p:spPr>
            <a:xfrm>
              <a:off x="7217570" y="1475581"/>
              <a:ext cx="1158080" cy="227429"/>
            </a:xfrm>
            <a:custGeom>
              <a:avLst/>
              <a:gdLst>
                <a:gd name="connsiteX0" fmla="*/ 0 w 1323975"/>
                <a:gd name="connsiteY0" fmla="*/ 209550 h 209550"/>
                <a:gd name="connsiteX1" fmla="*/ 1323975 w 1323975"/>
                <a:gd name="connsiteY1" fmla="*/ 0 h 209550"/>
                <a:gd name="connsiteX0" fmla="*/ 0 w 1307306"/>
                <a:gd name="connsiteY0" fmla="*/ 219075 h 219075"/>
                <a:gd name="connsiteX1" fmla="*/ 1307306 w 1307306"/>
                <a:gd name="connsiteY1" fmla="*/ 0 h 219075"/>
                <a:gd name="connsiteX0" fmla="*/ 0 w 1307306"/>
                <a:gd name="connsiteY0" fmla="*/ 219075 h 219561"/>
                <a:gd name="connsiteX1" fmla="*/ 1307306 w 1307306"/>
                <a:gd name="connsiteY1" fmla="*/ 0 h 219561"/>
                <a:gd name="connsiteX0" fmla="*/ 0 w 1307306"/>
                <a:gd name="connsiteY0" fmla="*/ 219075 h 220419"/>
                <a:gd name="connsiteX1" fmla="*/ 1307306 w 1307306"/>
                <a:gd name="connsiteY1" fmla="*/ 0 h 220419"/>
                <a:gd name="connsiteX0" fmla="*/ 0 w 1307306"/>
                <a:gd name="connsiteY0" fmla="*/ 226219 h 227429"/>
                <a:gd name="connsiteX1" fmla="*/ 1307306 w 1307306"/>
                <a:gd name="connsiteY1" fmla="*/ 0 h 2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7306" h="227429">
                  <a:moveTo>
                    <a:pt x="0" y="226219"/>
                  </a:moveTo>
                  <a:cubicBezTo>
                    <a:pt x="500063" y="236537"/>
                    <a:pt x="1112043" y="182563"/>
                    <a:pt x="130730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9" name="Freeform 168"/>
            <p:cNvSpPr/>
            <p:nvPr/>
          </p:nvSpPr>
          <p:spPr>
            <a:xfrm>
              <a:off x="7712870" y="1475581"/>
              <a:ext cx="967580" cy="227429"/>
            </a:xfrm>
            <a:custGeom>
              <a:avLst/>
              <a:gdLst>
                <a:gd name="connsiteX0" fmla="*/ 0 w 1323975"/>
                <a:gd name="connsiteY0" fmla="*/ 209550 h 209550"/>
                <a:gd name="connsiteX1" fmla="*/ 1323975 w 1323975"/>
                <a:gd name="connsiteY1" fmla="*/ 0 h 209550"/>
                <a:gd name="connsiteX0" fmla="*/ 0 w 1307306"/>
                <a:gd name="connsiteY0" fmla="*/ 219075 h 219075"/>
                <a:gd name="connsiteX1" fmla="*/ 1307306 w 1307306"/>
                <a:gd name="connsiteY1" fmla="*/ 0 h 219075"/>
                <a:gd name="connsiteX0" fmla="*/ 0 w 1307306"/>
                <a:gd name="connsiteY0" fmla="*/ 219075 h 219561"/>
                <a:gd name="connsiteX1" fmla="*/ 1307306 w 1307306"/>
                <a:gd name="connsiteY1" fmla="*/ 0 h 219561"/>
                <a:gd name="connsiteX0" fmla="*/ 0 w 1307306"/>
                <a:gd name="connsiteY0" fmla="*/ 219075 h 220419"/>
                <a:gd name="connsiteX1" fmla="*/ 1307306 w 1307306"/>
                <a:gd name="connsiteY1" fmla="*/ 0 h 220419"/>
                <a:gd name="connsiteX0" fmla="*/ 0 w 1307306"/>
                <a:gd name="connsiteY0" fmla="*/ 226219 h 227429"/>
                <a:gd name="connsiteX1" fmla="*/ 1307306 w 1307306"/>
                <a:gd name="connsiteY1" fmla="*/ 0 h 227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7306" h="227429">
                  <a:moveTo>
                    <a:pt x="0" y="226219"/>
                  </a:moveTo>
                  <a:cubicBezTo>
                    <a:pt x="500063" y="236537"/>
                    <a:pt x="1112043" y="182563"/>
                    <a:pt x="1307306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114085" y="1043229"/>
            <a:ext cx="2267915" cy="2267915"/>
            <a:chOff x="6114085" y="1043229"/>
            <a:chExt cx="2267915" cy="2267915"/>
          </a:xfrm>
        </p:grpSpPr>
        <p:sp>
          <p:nvSpPr>
            <p:cNvPr id="101" name="Freeform 100"/>
            <p:cNvSpPr/>
            <p:nvPr/>
          </p:nvSpPr>
          <p:spPr>
            <a:xfrm>
              <a:off x="6467475" y="1700214"/>
              <a:ext cx="295275" cy="376372"/>
            </a:xfrm>
            <a:custGeom>
              <a:avLst/>
              <a:gdLst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372"/>
                <a:gd name="connsiteX1" fmla="*/ 295275 w 295275"/>
                <a:gd name="connsiteY1" fmla="*/ 0 h 37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275" h="376372">
                  <a:moveTo>
                    <a:pt x="0" y="376237"/>
                  </a:moveTo>
                  <a:cubicBezTo>
                    <a:pt x="110331" y="381794"/>
                    <a:pt x="246856" y="215899"/>
                    <a:pt x="295275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085" y="1043229"/>
              <a:ext cx="2267915" cy="2267915"/>
            </a:xfrm>
            <a:prstGeom prst="rect">
              <a:avLst/>
            </a:prstGeom>
          </p:spPr>
        </p:pic>
        <p:sp>
          <p:nvSpPr>
            <p:cNvPr id="164" name="Freeform 163"/>
            <p:cNvSpPr/>
            <p:nvPr/>
          </p:nvSpPr>
          <p:spPr>
            <a:xfrm>
              <a:off x="6469858" y="1707358"/>
              <a:ext cx="773905" cy="407081"/>
            </a:xfrm>
            <a:custGeom>
              <a:avLst/>
              <a:gdLst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372"/>
                <a:gd name="connsiteX1" fmla="*/ 295275 w 295275"/>
                <a:gd name="connsiteY1" fmla="*/ 0 h 376372"/>
                <a:gd name="connsiteX0" fmla="*/ 0 w 300794"/>
                <a:gd name="connsiteY0" fmla="*/ 409574 h 409687"/>
                <a:gd name="connsiteX1" fmla="*/ 300794 w 300794"/>
                <a:gd name="connsiteY1" fmla="*/ 0 h 409687"/>
                <a:gd name="connsiteX0" fmla="*/ 0 w 300794"/>
                <a:gd name="connsiteY0" fmla="*/ 409574 h 409688"/>
                <a:gd name="connsiteX1" fmla="*/ 300794 w 300794"/>
                <a:gd name="connsiteY1" fmla="*/ 0 h 409688"/>
                <a:gd name="connsiteX0" fmla="*/ 0 w 298954"/>
                <a:gd name="connsiteY0" fmla="*/ 392905 h 393030"/>
                <a:gd name="connsiteX1" fmla="*/ 298954 w 298954"/>
                <a:gd name="connsiteY1" fmla="*/ 0 h 393030"/>
                <a:gd name="connsiteX0" fmla="*/ 0 w 298954"/>
                <a:gd name="connsiteY0" fmla="*/ 392905 h 407081"/>
                <a:gd name="connsiteX1" fmla="*/ 298954 w 298954"/>
                <a:gd name="connsiteY1" fmla="*/ 0 h 40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954" h="407081">
                  <a:moveTo>
                    <a:pt x="0" y="392905"/>
                  </a:moveTo>
                  <a:cubicBezTo>
                    <a:pt x="114010" y="469899"/>
                    <a:pt x="285490" y="218280"/>
                    <a:pt x="298954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6468536" y="1700215"/>
              <a:ext cx="1303864" cy="465818"/>
            </a:xfrm>
            <a:custGeom>
              <a:avLst/>
              <a:gdLst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237"/>
                <a:gd name="connsiteX1" fmla="*/ 295275 w 295275"/>
                <a:gd name="connsiteY1" fmla="*/ 0 h 376237"/>
                <a:gd name="connsiteX0" fmla="*/ 0 w 295275"/>
                <a:gd name="connsiteY0" fmla="*/ 376237 h 376372"/>
                <a:gd name="connsiteX1" fmla="*/ 295275 w 295275"/>
                <a:gd name="connsiteY1" fmla="*/ 0 h 376372"/>
                <a:gd name="connsiteX0" fmla="*/ 0 w 300794"/>
                <a:gd name="connsiteY0" fmla="*/ 409574 h 409687"/>
                <a:gd name="connsiteX1" fmla="*/ 300794 w 300794"/>
                <a:gd name="connsiteY1" fmla="*/ 0 h 409687"/>
                <a:gd name="connsiteX0" fmla="*/ 0 w 300794"/>
                <a:gd name="connsiteY0" fmla="*/ 409574 h 409688"/>
                <a:gd name="connsiteX1" fmla="*/ 300794 w 300794"/>
                <a:gd name="connsiteY1" fmla="*/ 0 h 409688"/>
                <a:gd name="connsiteX0" fmla="*/ 0 w 298954"/>
                <a:gd name="connsiteY0" fmla="*/ 392905 h 393030"/>
                <a:gd name="connsiteX1" fmla="*/ 298954 w 298954"/>
                <a:gd name="connsiteY1" fmla="*/ 0 h 393030"/>
                <a:gd name="connsiteX0" fmla="*/ 0 w 298954"/>
                <a:gd name="connsiteY0" fmla="*/ 392905 h 407081"/>
                <a:gd name="connsiteX1" fmla="*/ 298954 w 298954"/>
                <a:gd name="connsiteY1" fmla="*/ 0 h 407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954" h="407081">
                  <a:moveTo>
                    <a:pt x="0" y="392905"/>
                  </a:moveTo>
                  <a:cubicBezTo>
                    <a:pt x="114010" y="469899"/>
                    <a:pt x="285490" y="218280"/>
                    <a:pt x="298954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pic>
        <p:nvPicPr>
          <p:cNvPr id="243" name="Picture 2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047750"/>
            <a:ext cx="2267915" cy="226791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033" name="Rectangle 1032"/>
          <p:cNvSpPr/>
          <p:nvPr/>
        </p:nvSpPr>
        <p:spPr>
          <a:xfrm>
            <a:off x="4129088" y="2067428"/>
            <a:ext cx="1881187" cy="106947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34" name="Rectangle 1033"/>
          <p:cNvSpPr/>
          <p:nvPr/>
        </p:nvSpPr>
        <p:spPr>
          <a:xfrm>
            <a:off x="4267200" y="2168526"/>
            <a:ext cx="1609725" cy="971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2200" y="260350"/>
            <a:ext cx="4706738" cy="461665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effectLst/>
              </a:rPr>
              <a:t>HYDROELECTRIC POWER PLANT</a:t>
            </a:r>
            <a:endParaRPr lang="en-US" dirty="0">
              <a:solidFill>
                <a:prstClr val="black"/>
              </a:solidFill>
              <a:effectLst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904875" y="1457325"/>
            <a:ext cx="1501775" cy="114300"/>
          </a:xfrm>
          <a:custGeom>
            <a:avLst/>
            <a:gdLst>
              <a:gd name="connsiteX0" fmla="*/ 0 w 1501775"/>
              <a:gd name="connsiteY0" fmla="*/ 101600 h 114300"/>
              <a:gd name="connsiteX1" fmla="*/ 673100 w 1501775"/>
              <a:gd name="connsiteY1" fmla="*/ 0 h 114300"/>
              <a:gd name="connsiteX2" fmla="*/ 1501775 w 1501775"/>
              <a:gd name="connsiteY2" fmla="*/ 31750 h 114300"/>
              <a:gd name="connsiteX3" fmla="*/ 657225 w 1501775"/>
              <a:gd name="connsiteY3" fmla="*/ 114300 h 114300"/>
              <a:gd name="connsiteX4" fmla="*/ 0 w 1501775"/>
              <a:gd name="connsiteY4" fmla="*/ 1016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1775" h="114300">
                <a:moveTo>
                  <a:pt x="0" y="101600"/>
                </a:moveTo>
                <a:lnTo>
                  <a:pt x="673100" y="0"/>
                </a:lnTo>
                <a:lnTo>
                  <a:pt x="1501775" y="31750"/>
                </a:lnTo>
                <a:lnTo>
                  <a:pt x="657225" y="114300"/>
                </a:lnTo>
                <a:lnTo>
                  <a:pt x="0" y="10160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3081338" y="3152775"/>
            <a:ext cx="1050131" cy="250031"/>
          </a:xfrm>
          <a:custGeom>
            <a:avLst/>
            <a:gdLst>
              <a:gd name="connsiteX0" fmla="*/ 788193 w 1050131"/>
              <a:gd name="connsiteY0" fmla="*/ 0 h 250031"/>
              <a:gd name="connsiteX1" fmla="*/ 1050131 w 1050131"/>
              <a:gd name="connsiteY1" fmla="*/ 0 h 250031"/>
              <a:gd name="connsiteX2" fmla="*/ 1050131 w 1050131"/>
              <a:gd name="connsiteY2" fmla="*/ 250031 h 250031"/>
              <a:gd name="connsiteX3" fmla="*/ 0 w 1050131"/>
              <a:gd name="connsiteY3" fmla="*/ 250031 h 250031"/>
              <a:gd name="connsiteX0" fmla="*/ 788193 w 1050131"/>
              <a:gd name="connsiteY0" fmla="*/ 0 h 250031"/>
              <a:gd name="connsiteX1" fmla="*/ 1050131 w 1050131"/>
              <a:gd name="connsiteY1" fmla="*/ 0 h 250031"/>
              <a:gd name="connsiteX2" fmla="*/ 1050131 w 1050131"/>
              <a:gd name="connsiteY2" fmla="*/ 250031 h 250031"/>
              <a:gd name="connsiteX3" fmla="*/ 0 w 1050131"/>
              <a:gd name="connsiteY3" fmla="*/ 250031 h 25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0131" h="250031">
                <a:moveTo>
                  <a:pt x="788193" y="0"/>
                </a:moveTo>
                <a:lnTo>
                  <a:pt x="1050131" y="0"/>
                </a:lnTo>
                <a:lnTo>
                  <a:pt x="1050131" y="250031"/>
                </a:lnTo>
                <a:lnTo>
                  <a:pt x="0" y="250031"/>
                </a:lnTo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545431" y="1335085"/>
            <a:ext cx="864393" cy="238921"/>
            <a:chOff x="1545431" y="1335085"/>
            <a:chExt cx="864393" cy="238921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1545431" y="1414462"/>
              <a:ext cx="863600" cy="261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550194" y="1490663"/>
              <a:ext cx="852487" cy="83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reeform 58"/>
            <p:cNvSpPr/>
            <p:nvPr/>
          </p:nvSpPr>
          <p:spPr>
            <a:xfrm>
              <a:off x="1545431" y="1340644"/>
              <a:ext cx="864393" cy="230981"/>
            </a:xfrm>
            <a:custGeom>
              <a:avLst/>
              <a:gdLst>
                <a:gd name="connsiteX0" fmla="*/ 0 w 862012"/>
                <a:gd name="connsiteY0" fmla="*/ 219075 h 219075"/>
                <a:gd name="connsiteX1" fmla="*/ 0 w 862012"/>
                <a:gd name="connsiteY1" fmla="*/ 0 h 219075"/>
                <a:gd name="connsiteX2" fmla="*/ 862012 w 862012"/>
                <a:gd name="connsiteY2" fmla="*/ 0 h 219075"/>
                <a:gd name="connsiteX3" fmla="*/ 862012 w 862012"/>
                <a:gd name="connsiteY3" fmla="*/ 150019 h 219075"/>
                <a:gd name="connsiteX0" fmla="*/ 0 w 864393"/>
                <a:gd name="connsiteY0" fmla="*/ 230981 h 230981"/>
                <a:gd name="connsiteX1" fmla="*/ 2381 w 864393"/>
                <a:gd name="connsiteY1" fmla="*/ 0 h 230981"/>
                <a:gd name="connsiteX2" fmla="*/ 864393 w 864393"/>
                <a:gd name="connsiteY2" fmla="*/ 0 h 230981"/>
                <a:gd name="connsiteX3" fmla="*/ 864393 w 864393"/>
                <a:gd name="connsiteY3" fmla="*/ 150019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393" h="230981">
                  <a:moveTo>
                    <a:pt x="0" y="230981"/>
                  </a:moveTo>
                  <a:cubicBezTo>
                    <a:pt x="794" y="153987"/>
                    <a:pt x="1587" y="76994"/>
                    <a:pt x="2381" y="0"/>
                  </a:cubicBezTo>
                  <a:lnTo>
                    <a:pt x="864393" y="0"/>
                  </a:lnTo>
                  <a:lnTo>
                    <a:pt x="864393" y="150019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614494" y="1343025"/>
              <a:ext cx="0" cy="2190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688305" y="1338264"/>
              <a:ext cx="0" cy="2190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757361" y="1343025"/>
              <a:ext cx="0" cy="210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826419" y="1343460"/>
              <a:ext cx="0" cy="19915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893095" y="1337938"/>
              <a:ext cx="0" cy="19915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957390" y="1342228"/>
              <a:ext cx="0" cy="19202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026447" y="1335085"/>
              <a:ext cx="0" cy="19202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093123" y="1337466"/>
              <a:ext cx="0" cy="1810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157418" y="1337466"/>
              <a:ext cx="0" cy="18105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224094" y="1340934"/>
              <a:ext cx="0" cy="16459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290770" y="1342359"/>
              <a:ext cx="0" cy="15544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357446" y="1343784"/>
              <a:ext cx="0" cy="1496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reeform 74"/>
          <p:cNvSpPr/>
          <p:nvPr/>
        </p:nvSpPr>
        <p:spPr>
          <a:xfrm>
            <a:off x="1549400" y="1496218"/>
            <a:ext cx="2327275" cy="1901031"/>
          </a:xfrm>
          <a:custGeom>
            <a:avLst/>
            <a:gdLst>
              <a:gd name="connsiteX0" fmla="*/ 0 w 2327275"/>
              <a:gd name="connsiteY0" fmla="*/ 79375 h 1917700"/>
              <a:gd name="connsiteX1" fmla="*/ 863600 w 2327275"/>
              <a:gd name="connsiteY1" fmla="*/ 0 h 1917700"/>
              <a:gd name="connsiteX2" fmla="*/ 2327275 w 2327275"/>
              <a:gd name="connsiteY2" fmla="*/ 1666875 h 1917700"/>
              <a:gd name="connsiteX3" fmla="*/ 1520825 w 2327275"/>
              <a:gd name="connsiteY3" fmla="*/ 1917700 h 1917700"/>
              <a:gd name="connsiteX4" fmla="*/ 0 w 2327275"/>
              <a:gd name="connsiteY4" fmla="*/ 79375 h 1917700"/>
              <a:gd name="connsiteX0" fmla="*/ 0 w 2327275"/>
              <a:gd name="connsiteY0" fmla="*/ 79375 h 1908175"/>
              <a:gd name="connsiteX1" fmla="*/ 863600 w 2327275"/>
              <a:gd name="connsiteY1" fmla="*/ 0 h 1908175"/>
              <a:gd name="connsiteX2" fmla="*/ 2327275 w 2327275"/>
              <a:gd name="connsiteY2" fmla="*/ 1666875 h 1908175"/>
              <a:gd name="connsiteX3" fmla="*/ 1535112 w 2327275"/>
              <a:gd name="connsiteY3" fmla="*/ 1908175 h 1908175"/>
              <a:gd name="connsiteX4" fmla="*/ 0 w 2327275"/>
              <a:gd name="connsiteY4" fmla="*/ 79375 h 1908175"/>
              <a:gd name="connsiteX0" fmla="*/ 0 w 2327275"/>
              <a:gd name="connsiteY0" fmla="*/ 72231 h 1901031"/>
              <a:gd name="connsiteX1" fmla="*/ 863600 w 2327275"/>
              <a:gd name="connsiteY1" fmla="*/ 0 h 1901031"/>
              <a:gd name="connsiteX2" fmla="*/ 2327275 w 2327275"/>
              <a:gd name="connsiteY2" fmla="*/ 1659731 h 1901031"/>
              <a:gd name="connsiteX3" fmla="*/ 1535112 w 2327275"/>
              <a:gd name="connsiteY3" fmla="*/ 1901031 h 1901031"/>
              <a:gd name="connsiteX4" fmla="*/ 0 w 2327275"/>
              <a:gd name="connsiteY4" fmla="*/ 72231 h 1901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275" h="1901031">
                <a:moveTo>
                  <a:pt x="0" y="72231"/>
                </a:moveTo>
                <a:lnTo>
                  <a:pt x="863600" y="0"/>
                </a:lnTo>
                <a:lnTo>
                  <a:pt x="2327275" y="1659731"/>
                </a:lnTo>
                <a:lnTo>
                  <a:pt x="1535112" y="1901031"/>
                </a:lnTo>
                <a:lnTo>
                  <a:pt x="0" y="72231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02619" y="1824038"/>
            <a:ext cx="802481" cy="1595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178844" y="1926431"/>
            <a:ext cx="1231109" cy="1373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474120" y="1869281"/>
            <a:ext cx="1202530" cy="1347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 rot="19500000">
            <a:off x="2112556" y="2038350"/>
            <a:ext cx="139723" cy="15001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 rot="19500000">
            <a:off x="2362745" y="1957387"/>
            <a:ext cx="153695" cy="15001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6270515" y="2038350"/>
            <a:ext cx="125950" cy="1259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6265753" y="2019300"/>
            <a:ext cx="125950" cy="1259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6276865" y="2005855"/>
            <a:ext cx="125950" cy="1259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 rot="19500000">
            <a:off x="2610237" y="1897857"/>
            <a:ext cx="139723" cy="15001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4129088" y="1981200"/>
            <a:ext cx="2338387" cy="92869"/>
          </a:xfrm>
          <a:custGeom>
            <a:avLst/>
            <a:gdLst>
              <a:gd name="connsiteX0" fmla="*/ 0 w 2338387"/>
              <a:gd name="connsiteY0" fmla="*/ 80963 h 92869"/>
              <a:gd name="connsiteX1" fmla="*/ 573881 w 2338387"/>
              <a:gd name="connsiteY1" fmla="*/ 0 h 92869"/>
              <a:gd name="connsiteX2" fmla="*/ 2338387 w 2338387"/>
              <a:gd name="connsiteY2" fmla="*/ 0 h 92869"/>
              <a:gd name="connsiteX3" fmla="*/ 1888331 w 2338387"/>
              <a:gd name="connsiteY3" fmla="*/ 92869 h 92869"/>
              <a:gd name="connsiteX4" fmla="*/ 0 w 2338387"/>
              <a:gd name="connsiteY4" fmla="*/ 80963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387" h="92869">
                <a:moveTo>
                  <a:pt x="0" y="80963"/>
                </a:moveTo>
                <a:lnTo>
                  <a:pt x="573881" y="0"/>
                </a:lnTo>
                <a:lnTo>
                  <a:pt x="2338387" y="0"/>
                </a:lnTo>
                <a:lnTo>
                  <a:pt x="1888331" y="92869"/>
                </a:lnTo>
                <a:lnTo>
                  <a:pt x="0" y="80963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7060406" y="3138488"/>
            <a:ext cx="516732" cy="314325"/>
          </a:xfrm>
          <a:custGeom>
            <a:avLst/>
            <a:gdLst>
              <a:gd name="connsiteX0" fmla="*/ 0 w 516732"/>
              <a:gd name="connsiteY0" fmla="*/ 219075 h 314325"/>
              <a:gd name="connsiteX1" fmla="*/ 126207 w 516732"/>
              <a:gd name="connsiteY1" fmla="*/ 314325 h 314325"/>
              <a:gd name="connsiteX2" fmla="*/ 516732 w 516732"/>
              <a:gd name="connsiteY2" fmla="*/ 64293 h 314325"/>
              <a:gd name="connsiteX3" fmla="*/ 407194 w 516732"/>
              <a:gd name="connsiteY3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732" h="314325">
                <a:moveTo>
                  <a:pt x="0" y="219075"/>
                </a:moveTo>
                <a:lnTo>
                  <a:pt x="126207" y="314325"/>
                </a:lnTo>
                <a:lnTo>
                  <a:pt x="516732" y="64293"/>
                </a:lnTo>
                <a:lnTo>
                  <a:pt x="407194" y="0"/>
                </a:lnTo>
              </a:path>
            </a:pathLst>
          </a:cu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4" name="Freeform 93"/>
          <p:cNvSpPr/>
          <p:nvPr/>
        </p:nvSpPr>
        <p:spPr>
          <a:xfrm>
            <a:off x="7112794" y="3133984"/>
            <a:ext cx="2069306" cy="364865"/>
          </a:xfrm>
          <a:custGeom>
            <a:avLst/>
            <a:gdLst>
              <a:gd name="connsiteX0" fmla="*/ 340519 w 2031206"/>
              <a:gd name="connsiteY0" fmla="*/ 0 h 319088"/>
              <a:gd name="connsiteX1" fmla="*/ 1019175 w 2031206"/>
              <a:gd name="connsiteY1" fmla="*/ 30957 h 319088"/>
              <a:gd name="connsiteX2" fmla="*/ 2031206 w 2031206"/>
              <a:gd name="connsiteY2" fmla="*/ 47625 h 319088"/>
              <a:gd name="connsiteX3" fmla="*/ 2031206 w 2031206"/>
              <a:gd name="connsiteY3" fmla="*/ 319088 h 319088"/>
              <a:gd name="connsiteX4" fmla="*/ 1457325 w 2031206"/>
              <a:gd name="connsiteY4" fmla="*/ 269082 h 319088"/>
              <a:gd name="connsiteX5" fmla="*/ 416719 w 2031206"/>
              <a:gd name="connsiteY5" fmla="*/ 223838 h 319088"/>
              <a:gd name="connsiteX6" fmla="*/ 0 w 2031206"/>
              <a:gd name="connsiteY6" fmla="*/ 192882 h 319088"/>
              <a:gd name="connsiteX0" fmla="*/ 340519 w 2031206"/>
              <a:gd name="connsiteY0" fmla="*/ 6612 h 325700"/>
              <a:gd name="connsiteX1" fmla="*/ 1019175 w 2031206"/>
              <a:gd name="connsiteY1" fmla="*/ 37569 h 325700"/>
              <a:gd name="connsiteX2" fmla="*/ 2031206 w 2031206"/>
              <a:gd name="connsiteY2" fmla="*/ 54237 h 325700"/>
              <a:gd name="connsiteX3" fmla="*/ 2031206 w 2031206"/>
              <a:gd name="connsiteY3" fmla="*/ 325700 h 325700"/>
              <a:gd name="connsiteX4" fmla="*/ 1457325 w 2031206"/>
              <a:gd name="connsiteY4" fmla="*/ 275694 h 325700"/>
              <a:gd name="connsiteX5" fmla="*/ 416719 w 2031206"/>
              <a:gd name="connsiteY5" fmla="*/ 230450 h 325700"/>
              <a:gd name="connsiteX6" fmla="*/ 0 w 2031206"/>
              <a:gd name="connsiteY6" fmla="*/ 199494 h 325700"/>
              <a:gd name="connsiteX0" fmla="*/ 340519 w 2031206"/>
              <a:gd name="connsiteY0" fmla="*/ 6168 h 325256"/>
              <a:gd name="connsiteX1" fmla="*/ 1019175 w 2031206"/>
              <a:gd name="connsiteY1" fmla="*/ 37125 h 325256"/>
              <a:gd name="connsiteX2" fmla="*/ 2031206 w 2031206"/>
              <a:gd name="connsiteY2" fmla="*/ 53793 h 325256"/>
              <a:gd name="connsiteX3" fmla="*/ 2031206 w 2031206"/>
              <a:gd name="connsiteY3" fmla="*/ 325256 h 325256"/>
              <a:gd name="connsiteX4" fmla="*/ 1457325 w 2031206"/>
              <a:gd name="connsiteY4" fmla="*/ 275250 h 325256"/>
              <a:gd name="connsiteX5" fmla="*/ 416719 w 2031206"/>
              <a:gd name="connsiteY5" fmla="*/ 230006 h 325256"/>
              <a:gd name="connsiteX6" fmla="*/ 0 w 2031206"/>
              <a:gd name="connsiteY6" fmla="*/ 199050 h 325256"/>
              <a:gd name="connsiteX0" fmla="*/ 340519 w 2031206"/>
              <a:gd name="connsiteY0" fmla="*/ 2932 h 322020"/>
              <a:gd name="connsiteX1" fmla="*/ 1019175 w 2031206"/>
              <a:gd name="connsiteY1" fmla="*/ 33889 h 322020"/>
              <a:gd name="connsiteX2" fmla="*/ 2031206 w 2031206"/>
              <a:gd name="connsiteY2" fmla="*/ 50557 h 322020"/>
              <a:gd name="connsiteX3" fmla="*/ 2031206 w 2031206"/>
              <a:gd name="connsiteY3" fmla="*/ 322020 h 322020"/>
              <a:gd name="connsiteX4" fmla="*/ 1457325 w 2031206"/>
              <a:gd name="connsiteY4" fmla="*/ 272014 h 322020"/>
              <a:gd name="connsiteX5" fmla="*/ 416719 w 2031206"/>
              <a:gd name="connsiteY5" fmla="*/ 226770 h 322020"/>
              <a:gd name="connsiteX6" fmla="*/ 0 w 2031206"/>
              <a:gd name="connsiteY6" fmla="*/ 195814 h 322020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24054"/>
              <a:gd name="connsiteX1" fmla="*/ 1019175 w 2031206"/>
              <a:gd name="connsiteY1" fmla="*/ 35923 h 324054"/>
              <a:gd name="connsiteX2" fmla="*/ 2031206 w 2031206"/>
              <a:gd name="connsiteY2" fmla="*/ 52591 h 324054"/>
              <a:gd name="connsiteX3" fmla="*/ 2031206 w 2031206"/>
              <a:gd name="connsiteY3" fmla="*/ 324054 h 324054"/>
              <a:gd name="connsiteX4" fmla="*/ 1457325 w 2031206"/>
              <a:gd name="connsiteY4" fmla="*/ 274048 h 324054"/>
              <a:gd name="connsiteX5" fmla="*/ 416719 w 2031206"/>
              <a:gd name="connsiteY5" fmla="*/ 228804 h 324054"/>
              <a:gd name="connsiteX6" fmla="*/ 0 w 2031206"/>
              <a:gd name="connsiteY6" fmla="*/ 197848 h 324054"/>
              <a:gd name="connsiteX0" fmla="*/ 340519 w 2031206"/>
              <a:gd name="connsiteY0" fmla="*/ 4966 h 334551"/>
              <a:gd name="connsiteX1" fmla="*/ 1019175 w 2031206"/>
              <a:gd name="connsiteY1" fmla="*/ 35923 h 334551"/>
              <a:gd name="connsiteX2" fmla="*/ 2031206 w 2031206"/>
              <a:gd name="connsiteY2" fmla="*/ 52591 h 334551"/>
              <a:gd name="connsiteX3" fmla="*/ 2031206 w 2031206"/>
              <a:gd name="connsiteY3" fmla="*/ 324054 h 334551"/>
              <a:gd name="connsiteX4" fmla="*/ 1457325 w 2031206"/>
              <a:gd name="connsiteY4" fmla="*/ 274048 h 334551"/>
              <a:gd name="connsiteX5" fmla="*/ 416719 w 2031206"/>
              <a:gd name="connsiteY5" fmla="*/ 228804 h 334551"/>
              <a:gd name="connsiteX6" fmla="*/ 0 w 2031206"/>
              <a:gd name="connsiteY6" fmla="*/ 197848 h 334551"/>
              <a:gd name="connsiteX0" fmla="*/ 340519 w 2031206"/>
              <a:gd name="connsiteY0" fmla="*/ 4966 h 334551"/>
              <a:gd name="connsiteX1" fmla="*/ 1019175 w 2031206"/>
              <a:gd name="connsiteY1" fmla="*/ 35923 h 334551"/>
              <a:gd name="connsiteX2" fmla="*/ 2031206 w 2031206"/>
              <a:gd name="connsiteY2" fmla="*/ 52591 h 334551"/>
              <a:gd name="connsiteX3" fmla="*/ 2031206 w 2031206"/>
              <a:gd name="connsiteY3" fmla="*/ 324054 h 334551"/>
              <a:gd name="connsiteX4" fmla="*/ 1457325 w 2031206"/>
              <a:gd name="connsiteY4" fmla="*/ 274048 h 334551"/>
              <a:gd name="connsiteX5" fmla="*/ 416719 w 2031206"/>
              <a:gd name="connsiteY5" fmla="*/ 228804 h 334551"/>
              <a:gd name="connsiteX6" fmla="*/ 0 w 2031206"/>
              <a:gd name="connsiteY6" fmla="*/ 197848 h 334551"/>
              <a:gd name="connsiteX0" fmla="*/ 340519 w 2031206"/>
              <a:gd name="connsiteY0" fmla="*/ 4966 h 334551"/>
              <a:gd name="connsiteX1" fmla="*/ 1019175 w 2031206"/>
              <a:gd name="connsiteY1" fmla="*/ 35923 h 334551"/>
              <a:gd name="connsiteX2" fmla="*/ 2031206 w 2031206"/>
              <a:gd name="connsiteY2" fmla="*/ 52591 h 334551"/>
              <a:gd name="connsiteX3" fmla="*/ 2031206 w 2031206"/>
              <a:gd name="connsiteY3" fmla="*/ 324054 h 334551"/>
              <a:gd name="connsiteX4" fmla="*/ 1457325 w 2031206"/>
              <a:gd name="connsiteY4" fmla="*/ 274048 h 334551"/>
              <a:gd name="connsiteX5" fmla="*/ 416719 w 2031206"/>
              <a:gd name="connsiteY5" fmla="*/ 228804 h 334551"/>
              <a:gd name="connsiteX6" fmla="*/ 0 w 2031206"/>
              <a:gd name="connsiteY6" fmla="*/ 197848 h 334551"/>
              <a:gd name="connsiteX0" fmla="*/ 340519 w 2031206"/>
              <a:gd name="connsiteY0" fmla="*/ 4966 h 331025"/>
              <a:gd name="connsiteX1" fmla="*/ 1019175 w 2031206"/>
              <a:gd name="connsiteY1" fmla="*/ 35923 h 331025"/>
              <a:gd name="connsiteX2" fmla="*/ 2031206 w 2031206"/>
              <a:gd name="connsiteY2" fmla="*/ 52591 h 331025"/>
              <a:gd name="connsiteX3" fmla="*/ 2031206 w 2031206"/>
              <a:gd name="connsiteY3" fmla="*/ 324054 h 331025"/>
              <a:gd name="connsiteX4" fmla="*/ 1457325 w 2031206"/>
              <a:gd name="connsiteY4" fmla="*/ 274048 h 331025"/>
              <a:gd name="connsiteX5" fmla="*/ 416719 w 2031206"/>
              <a:gd name="connsiteY5" fmla="*/ 228804 h 331025"/>
              <a:gd name="connsiteX6" fmla="*/ 0 w 2031206"/>
              <a:gd name="connsiteY6" fmla="*/ 197848 h 331025"/>
              <a:gd name="connsiteX0" fmla="*/ 340519 w 2031206"/>
              <a:gd name="connsiteY0" fmla="*/ 4966 h 332779"/>
              <a:gd name="connsiteX1" fmla="*/ 1019175 w 2031206"/>
              <a:gd name="connsiteY1" fmla="*/ 35923 h 332779"/>
              <a:gd name="connsiteX2" fmla="*/ 2031206 w 2031206"/>
              <a:gd name="connsiteY2" fmla="*/ 52591 h 332779"/>
              <a:gd name="connsiteX3" fmla="*/ 2031206 w 2031206"/>
              <a:gd name="connsiteY3" fmla="*/ 324054 h 332779"/>
              <a:gd name="connsiteX4" fmla="*/ 1457325 w 2031206"/>
              <a:gd name="connsiteY4" fmla="*/ 274048 h 332779"/>
              <a:gd name="connsiteX5" fmla="*/ 416719 w 2031206"/>
              <a:gd name="connsiteY5" fmla="*/ 228804 h 332779"/>
              <a:gd name="connsiteX6" fmla="*/ 0 w 2031206"/>
              <a:gd name="connsiteY6" fmla="*/ 197848 h 332779"/>
              <a:gd name="connsiteX0" fmla="*/ 340519 w 2031206"/>
              <a:gd name="connsiteY0" fmla="*/ 4966 h 351242"/>
              <a:gd name="connsiteX1" fmla="*/ 1019175 w 2031206"/>
              <a:gd name="connsiteY1" fmla="*/ 35923 h 351242"/>
              <a:gd name="connsiteX2" fmla="*/ 2031206 w 2031206"/>
              <a:gd name="connsiteY2" fmla="*/ 52591 h 351242"/>
              <a:gd name="connsiteX3" fmla="*/ 2031206 w 2031206"/>
              <a:gd name="connsiteY3" fmla="*/ 324054 h 351242"/>
              <a:gd name="connsiteX4" fmla="*/ 1457325 w 2031206"/>
              <a:gd name="connsiteY4" fmla="*/ 274048 h 351242"/>
              <a:gd name="connsiteX5" fmla="*/ 416719 w 2031206"/>
              <a:gd name="connsiteY5" fmla="*/ 228804 h 351242"/>
              <a:gd name="connsiteX6" fmla="*/ 0 w 2031206"/>
              <a:gd name="connsiteY6" fmla="*/ 197848 h 351242"/>
              <a:gd name="connsiteX0" fmla="*/ 340519 w 2031206"/>
              <a:gd name="connsiteY0" fmla="*/ 7024 h 346477"/>
              <a:gd name="connsiteX1" fmla="*/ 1019175 w 2031206"/>
              <a:gd name="connsiteY1" fmla="*/ 31158 h 346477"/>
              <a:gd name="connsiteX2" fmla="*/ 2031206 w 2031206"/>
              <a:gd name="connsiteY2" fmla="*/ 47826 h 346477"/>
              <a:gd name="connsiteX3" fmla="*/ 2031206 w 2031206"/>
              <a:gd name="connsiteY3" fmla="*/ 319289 h 346477"/>
              <a:gd name="connsiteX4" fmla="*/ 1457325 w 2031206"/>
              <a:gd name="connsiteY4" fmla="*/ 269283 h 346477"/>
              <a:gd name="connsiteX5" fmla="*/ 416719 w 2031206"/>
              <a:gd name="connsiteY5" fmla="*/ 224039 h 346477"/>
              <a:gd name="connsiteX6" fmla="*/ 0 w 2031206"/>
              <a:gd name="connsiteY6" fmla="*/ 193083 h 346477"/>
              <a:gd name="connsiteX0" fmla="*/ 347531 w 2031206"/>
              <a:gd name="connsiteY0" fmla="*/ 6796 h 348525"/>
              <a:gd name="connsiteX1" fmla="*/ 1019175 w 2031206"/>
              <a:gd name="connsiteY1" fmla="*/ 33206 h 348525"/>
              <a:gd name="connsiteX2" fmla="*/ 2031206 w 2031206"/>
              <a:gd name="connsiteY2" fmla="*/ 49874 h 348525"/>
              <a:gd name="connsiteX3" fmla="*/ 2031206 w 2031206"/>
              <a:gd name="connsiteY3" fmla="*/ 321337 h 348525"/>
              <a:gd name="connsiteX4" fmla="*/ 1457325 w 2031206"/>
              <a:gd name="connsiteY4" fmla="*/ 271331 h 348525"/>
              <a:gd name="connsiteX5" fmla="*/ 416719 w 2031206"/>
              <a:gd name="connsiteY5" fmla="*/ 226087 h 348525"/>
              <a:gd name="connsiteX6" fmla="*/ 0 w 2031206"/>
              <a:gd name="connsiteY6" fmla="*/ 195131 h 348525"/>
              <a:gd name="connsiteX0" fmla="*/ 338182 w 2031206"/>
              <a:gd name="connsiteY0" fmla="*/ 6796 h 348525"/>
              <a:gd name="connsiteX1" fmla="*/ 1019175 w 2031206"/>
              <a:gd name="connsiteY1" fmla="*/ 33206 h 348525"/>
              <a:gd name="connsiteX2" fmla="*/ 2031206 w 2031206"/>
              <a:gd name="connsiteY2" fmla="*/ 49874 h 348525"/>
              <a:gd name="connsiteX3" fmla="*/ 2031206 w 2031206"/>
              <a:gd name="connsiteY3" fmla="*/ 321337 h 348525"/>
              <a:gd name="connsiteX4" fmla="*/ 1457325 w 2031206"/>
              <a:gd name="connsiteY4" fmla="*/ 271331 h 348525"/>
              <a:gd name="connsiteX5" fmla="*/ 416719 w 2031206"/>
              <a:gd name="connsiteY5" fmla="*/ 226087 h 348525"/>
              <a:gd name="connsiteX6" fmla="*/ 0 w 2031206"/>
              <a:gd name="connsiteY6" fmla="*/ 195131 h 3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1206" h="348525">
                <a:moveTo>
                  <a:pt x="338182" y="6796"/>
                </a:moveTo>
                <a:cubicBezTo>
                  <a:pt x="573926" y="-16223"/>
                  <a:pt x="737004" y="26026"/>
                  <a:pt x="1019175" y="33206"/>
                </a:cubicBezTo>
                <a:cubicBezTo>
                  <a:pt x="1301346" y="40386"/>
                  <a:pt x="1655762" y="-27120"/>
                  <a:pt x="2031206" y="49874"/>
                </a:cubicBezTo>
                <a:lnTo>
                  <a:pt x="2031206" y="321337"/>
                </a:lnTo>
                <a:cubicBezTo>
                  <a:pt x="2030809" y="405871"/>
                  <a:pt x="1638299" y="265776"/>
                  <a:pt x="1457325" y="271331"/>
                </a:cubicBezTo>
                <a:cubicBezTo>
                  <a:pt x="1276351" y="276886"/>
                  <a:pt x="676275" y="293556"/>
                  <a:pt x="416719" y="226087"/>
                </a:cubicBezTo>
                <a:cubicBezTo>
                  <a:pt x="157163" y="158618"/>
                  <a:pt x="115093" y="186400"/>
                  <a:pt x="0" y="195131"/>
                </a:cubicBezTo>
              </a:path>
            </a:pathLst>
          </a:cu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-19251" y="1742172"/>
            <a:ext cx="933651" cy="221381"/>
          </a:xfrm>
          <a:custGeom>
            <a:avLst/>
            <a:gdLst>
              <a:gd name="connsiteX0" fmla="*/ 0 w 933651"/>
              <a:gd name="connsiteY0" fmla="*/ 0 h 221381"/>
              <a:gd name="connsiteX1" fmla="*/ 933651 w 933651"/>
              <a:gd name="connsiteY1" fmla="*/ 0 h 221381"/>
              <a:gd name="connsiteX2" fmla="*/ 933651 w 933651"/>
              <a:gd name="connsiteY2" fmla="*/ 221381 h 221381"/>
              <a:gd name="connsiteX3" fmla="*/ 19251 w 933651"/>
              <a:gd name="connsiteY3" fmla="*/ 221381 h 221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651" h="221381">
                <a:moveTo>
                  <a:pt x="0" y="0"/>
                </a:moveTo>
                <a:lnTo>
                  <a:pt x="933651" y="0"/>
                </a:lnTo>
                <a:lnTo>
                  <a:pt x="933651" y="221381"/>
                </a:lnTo>
                <a:lnTo>
                  <a:pt x="19251" y="221381"/>
                </a:lnTo>
              </a:path>
            </a:pathLst>
          </a:cu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72" name="Freeform 171"/>
          <p:cNvSpPr/>
          <p:nvPr/>
        </p:nvSpPr>
        <p:spPr>
          <a:xfrm>
            <a:off x="-63500" y="1962150"/>
            <a:ext cx="9349848" cy="3080084"/>
          </a:xfrm>
          <a:custGeom>
            <a:avLst/>
            <a:gdLst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267200 w 9256294"/>
              <a:gd name="connsiteY7" fmla="*/ 1965158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0673 w 9256294"/>
              <a:gd name="connsiteY9" fmla="*/ 1828800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55368 w 9256294"/>
              <a:gd name="connsiteY10" fmla="*/ 2229852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43663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4997115 w 9256294"/>
              <a:gd name="connsiteY24" fmla="*/ 2197768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256294"/>
              <a:gd name="connsiteY0" fmla="*/ 0 h 3080084"/>
              <a:gd name="connsiteX1" fmla="*/ 994610 w 9256294"/>
              <a:gd name="connsiteY1" fmla="*/ 0 h 3080084"/>
              <a:gd name="connsiteX2" fmla="*/ 994610 w 9256294"/>
              <a:gd name="connsiteY2" fmla="*/ 1130968 h 3080084"/>
              <a:gd name="connsiteX3" fmla="*/ 1219200 w 9256294"/>
              <a:gd name="connsiteY3" fmla="*/ 1315452 h 3080084"/>
              <a:gd name="connsiteX4" fmla="*/ 1219200 w 9256294"/>
              <a:gd name="connsiteY4" fmla="*/ 569495 h 3080084"/>
              <a:gd name="connsiteX5" fmla="*/ 1427747 w 9256294"/>
              <a:gd name="connsiteY5" fmla="*/ 569495 h 3080084"/>
              <a:gd name="connsiteX6" fmla="*/ 1427747 w 9256294"/>
              <a:gd name="connsiteY6" fmla="*/ 1355558 h 3080084"/>
              <a:gd name="connsiteX7" fmla="*/ 4326731 w 9256294"/>
              <a:gd name="connsiteY7" fmla="*/ 1953252 h 3080084"/>
              <a:gd name="connsiteX8" fmla="*/ 4780547 w 9256294"/>
              <a:gd name="connsiteY8" fmla="*/ 1804737 h 3080084"/>
              <a:gd name="connsiteX9" fmla="*/ 5595435 w 9256294"/>
              <a:gd name="connsiteY9" fmla="*/ 1804988 h 3080084"/>
              <a:gd name="connsiteX10" fmla="*/ 5867274 w 9256294"/>
              <a:gd name="connsiteY10" fmla="*/ 2234615 h 3080084"/>
              <a:gd name="connsiteX11" fmla="*/ 5382126 w 9256294"/>
              <a:gd name="connsiteY11" fmla="*/ 2197768 h 3080084"/>
              <a:gd name="connsiteX12" fmla="*/ 5382126 w 9256294"/>
              <a:gd name="connsiteY12" fmla="*/ 2558716 h 3080084"/>
              <a:gd name="connsiteX13" fmla="*/ 6930189 w 9256294"/>
              <a:gd name="connsiteY13" fmla="*/ 2470484 h 3080084"/>
              <a:gd name="connsiteX14" fmla="*/ 6849978 w 9256294"/>
              <a:gd name="connsiteY14" fmla="*/ 2398295 h 3080084"/>
              <a:gd name="connsiteX15" fmla="*/ 6849978 w 9256294"/>
              <a:gd name="connsiteY15" fmla="*/ 1483895 h 3080084"/>
              <a:gd name="connsiteX16" fmla="*/ 7234989 w 9256294"/>
              <a:gd name="connsiteY16" fmla="*/ 1483895 h 3080084"/>
              <a:gd name="connsiteX17" fmla="*/ 7138736 w 9256294"/>
              <a:gd name="connsiteY17" fmla="*/ 1395663 h 3080084"/>
              <a:gd name="connsiteX18" fmla="*/ 7186862 w 9256294"/>
              <a:gd name="connsiteY18" fmla="*/ 1347537 h 3080084"/>
              <a:gd name="connsiteX19" fmla="*/ 9256294 w 9256294"/>
              <a:gd name="connsiteY19" fmla="*/ 1515979 h 3080084"/>
              <a:gd name="connsiteX20" fmla="*/ 9256294 w 9256294"/>
              <a:gd name="connsiteY20" fmla="*/ 2975810 h 3080084"/>
              <a:gd name="connsiteX21" fmla="*/ 8462210 w 9256294"/>
              <a:gd name="connsiteY21" fmla="*/ 2975810 h 3080084"/>
              <a:gd name="connsiteX22" fmla="*/ 7491663 w 9256294"/>
              <a:gd name="connsiteY22" fmla="*/ 2638926 h 3080084"/>
              <a:gd name="connsiteX23" fmla="*/ 5205663 w 9256294"/>
              <a:gd name="connsiteY23" fmla="*/ 2751221 h 3080084"/>
              <a:gd name="connsiteX24" fmla="*/ 5001878 w 9256294"/>
              <a:gd name="connsiteY24" fmla="*/ 2204912 h 3080084"/>
              <a:gd name="connsiteX25" fmla="*/ 4457950 w 9256294"/>
              <a:gd name="connsiteY25" fmla="*/ 2173705 h 3080084"/>
              <a:gd name="connsiteX26" fmla="*/ 1403684 w 9256294"/>
              <a:gd name="connsiteY26" fmla="*/ 1708484 h 3080084"/>
              <a:gd name="connsiteX27" fmla="*/ 1403684 w 9256294"/>
              <a:gd name="connsiteY27" fmla="*/ 1997242 h 3080084"/>
              <a:gd name="connsiteX28" fmla="*/ 1211178 w 9256294"/>
              <a:gd name="connsiteY28" fmla="*/ 1997242 h 3080084"/>
              <a:gd name="connsiteX29" fmla="*/ 1211178 w 9256294"/>
              <a:gd name="connsiteY29" fmla="*/ 1692442 h 3080084"/>
              <a:gd name="connsiteX30" fmla="*/ 1026694 w 9256294"/>
              <a:gd name="connsiteY30" fmla="*/ 1804737 h 3080084"/>
              <a:gd name="connsiteX31" fmla="*/ 986589 w 9256294"/>
              <a:gd name="connsiteY31" fmla="*/ 1764631 h 3080084"/>
              <a:gd name="connsiteX32" fmla="*/ 866273 w 9256294"/>
              <a:gd name="connsiteY32" fmla="*/ 2109537 h 3080084"/>
              <a:gd name="connsiteX33" fmla="*/ 577515 w 9256294"/>
              <a:gd name="connsiteY33" fmla="*/ 2109537 h 3080084"/>
              <a:gd name="connsiteX34" fmla="*/ 577515 w 9256294"/>
              <a:gd name="connsiteY34" fmla="*/ 3080084 h 3080084"/>
              <a:gd name="connsiteX35" fmla="*/ 0 w 9256294"/>
              <a:gd name="connsiteY35" fmla="*/ 3080084 h 3080084"/>
              <a:gd name="connsiteX36" fmla="*/ 48126 w 9256294"/>
              <a:gd name="connsiteY36" fmla="*/ 0 h 3080084"/>
              <a:gd name="connsiteX0" fmla="*/ 48126 w 9365605"/>
              <a:gd name="connsiteY0" fmla="*/ 0 h 3080084"/>
              <a:gd name="connsiteX1" fmla="*/ 994610 w 9365605"/>
              <a:gd name="connsiteY1" fmla="*/ 0 h 3080084"/>
              <a:gd name="connsiteX2" fmla="*/ 994610 w 9365605"/>
              <a:gd name="connsiteY2" fmla="*/ 1130968 h 3080084"/>
              <a:gd name="connsiteX3" fmla="*/ 1219200 w 9365605"/>
              <a:gd name="connsiteY3" fmla="*/ 1315452 h 3080084"/>
              <a:gd name="connsiteX4" fmla="*/ 1219200 w 9365605"/>
              <a:gd name="connsiteY4" fmla="*/ 569495 h 3080084"/>
              <a:gd name="connsiteX5" fmla="*/ 1427747 w 9365605"/>
              <a:gd name="connsiteY5" fmla="*/ 569495 h 3080084"/>
              <a:gd name="connsiteX6" fmla="*/ 1427747 w 9365605"/>
              <a:gd name="connsiteY6" fmla="*/ 1355558 h 3080084"/>
              <a:gd name="connsiteX7" fmla="*/ 4326731 w 9365605"/>
              <a:gd name="connsiteY7" fmla="*/ 1953252 h 3080084"/>
              <a:gd name="connsiteX8" fmla="*/ 4780547 w 9365605"/>
              <a:gd name="connsiteY8" fmla="*/ 1804737 h 3080084"/>
              <a:gd name="connsiteX9" fmla="*/ 5595435 w 9365605"/>
              <a:gd name="connsiteY9" fmla="*/ 1804988 h 3080084"/>
              <a:gd name="connsiteX10" fmla="*/ 5867274 w 9365605"/>
              <a:gd name="connsiteY10" fmla="*/ 2234615 h 3080084"/>
              <a:gd name="connsiteX11" fmla="*/ 5382126 w 9365605"/>
              <a:gd name="connsiteY11" fmla="*/ 2197768 h 3080084"/>
              <a:gd name="connsiteX12" fmla="*/ 5382126 w 9365605"/>
              <a:gd name="connsiteY12" fmla="*/ 2558716 h 3080084"/>
              <a:gd name="connsiteX13" fmla="*/ 6930189 w 9365605"/>
              <a:gd name="connsiteY13" fmla="*/ 2470484 h 3080084"/>
              <a:gd name="connsiteX14" fmla="*/ 6849978 w 9365605"/>
              <a:gd name="connsiteY14" fmla="*/ 2398295 h 3080084"/>
              <a:gd name="connsiteX15" fmla="*/ 6849978 w 9365605"/>
              <a:gd name="connsiteY15" fmla="*/ 1483895 h 3080084"/>
              <a:gd name="connsiteX16" fmla="*/ 7234989 w 9365605"/>
              <a:gd name="connsiteY16" fmla="*/ 1483895 h 3080084"/>
              <a:gd name="connsiteX17" fmla="*/ 7138736 w 9365605"/>
              <a:gd name="connsiteY17" fmla="*/ 1395663 h 3080084"/>
              <a:gd name="connsiteX18" fmla="*/ 7780587 w 9365605"/>
              <a:gd name="connsiteY18" fmla="*/ 1439612 h 3080084"/>
              <a:gd name="connsiteX19" fmla="*/ 9256294 w 9365605"/>
              <a:gd name="connsiteY19" fmla="*/ 1515979 h 3080084"/>
              <a:gd name="connsiteX20" fmla="*/ 9256294 w 9365605"/>
              <a:gd name="connsiteY20" fmla="*/ 2975810 h 3080084"/>
              <a:gd name="connsiteX21" fmla="*/ 8462210 w 9365605"/>
              <a:gd name="connsiteY21" fmla="*/ 2975810 h 3080084"/>
              <a:gd name="connsiteX22" fmla="*/ 7491663 w 9365605"/>
              <a:gd name="connsiteY22" fmla="*/ 2638926 h 3080084"/>
              <a:gd name="connsiteX23" fmla="*/ 5205663 w 9365605"/>
              <a:gd name="connsiteY23" fmla="*/ 2751221 h 3080084"/>
              <a:gd name="connsiteX24" fmla="*/ 5001878 w 9365605"/>
              <a:gd name="connsiteY24" fmla="*/ 2204912 h 3080084"/>
              <a:gd name="connsiteX25" fmla="*/ 4457950 w 9365605"/>
              <a:gd name="connsiteY25" fmla="*/ 2173705 h 3080084"/>
              <a:gd name="connsiteX26" fmla="*/ 1403684 w 9365605"/>
              <a:gd name="connsiteY26" fmla="*/ 1708484 h 3080084"/>
              <a:gd name="connsiteX27" fmla="*/ 1403684 w 9365605"/>
              <a:gd name="connsiteY27" fmla="*/ 1997242 h 3080084"/>
              <a:gd name="connsiteX28" fmla="*/ 1211178 w 9365605"/>
              <a:gd name="connsiteY28" fmla="*/ 1997242 h 3080084"/>
              <a:gd name="connsiteX29" fmla="*/ 1211178 w 9365605"/>
              <a:gd name="connsiteY29" fmla="*/ 1692442 h 3080084"/>
              <a:gd name="connsiteX30" fmla="*/ 1026694 w 9365605"/>
              <a:gd name="connsiteY30" fmla="*/ 1804737 h 3080084"/>
              <a:gd name="connsiteX31" fmla="*/ 986589 w 9365605"/>
              <a:gd name="connsiteY31" fmla="*/ 1764631 h 3080084"/>
              <a:gd name="connsiteX32" fmla="*/ 866273 w 9365605"/>
              <a:gd name="connsiteY32" fmla="*/ 2109537 h 3080084"/>
              <a:gd name="connsiteX33" fmla="*/ 577515 w 9365605"/>
              <a:gd name="connsiteY33" fmla="*/ 2109537 h 3080084"/>
              <a:gd name="connsiteX34" fmla="*/ 577515 w 9365605"/>
              <a:gd name="connsiteY34" fmla="*/ 3080084 h 3080084"/>
              <a:gd name="connsiteX35" fmla="*/ 0 w 9365605"/>
              <a:gd name="connsiteY35" fmla="*/ 3080084 h 3080084"/>
              <a:gd name="connsiteX36" fmla="*/ 48126 w 9365605"/>
              <a:gd name="connsiteY36" fmla="*/ 0 h 3080084"/>
              <a:gd name="connsiteX0" fmla="*/ 48126 w 9365605"/>
              <a:gd name="connsiteY0" fmla="*/ 0 h 3080084"/>
              <a:gd name="connsiteX1" fmla="*/ 994610 w 9365605"/>
              <a:gd name="connsiteY1" fmla="*/ 0 h 3080084"/>
              <a:gd name="connsiteX2" fmla="*/ 994610 w 9365605"/>
              <a:gd name="connsiteY2" fmla="*/ 1130968 h 3080084"/>
              <a:gd name="connsiteX3" fmla="*/ 1219200 w 9365605"/>
              <a:gd name="connsiteY3" fmla="*/ 1315452 h 3080084"/>
              <a:gd name="connsiteX4" fmla="*/ 1219200 w 9365605"/>
              <a:gd name="connsiteY4" fmla="*/ 569495 h 3080084"/>
              <a:gd name="connsiteX5" fmla="*/ 1427747 w 9365605"/>
              <a:gd name="connsiteY5" fmla="*/ 569495 h 3080084"/>
              <a:gd name="connsiteX6" fmla="*/ 1427747 w 9365605"/>
              <a:gd name="connsiteY6" fmla="*/ 1355558 h 3080084"/>
              <a:gd name="connsiteX7" fmla="*/ 4326731 w 9365605"/>
              <a:gd name="connsiteY7" fmla="*/ 1953252 h 3080084"/>
              <a:gd name="connsiteX8" fmla="*/ 4780547 w 9365605"/>
              <a:gd name="connsiteY8" fmla="*/ 1804737 h 3080084"/>
              <a:gd name="connsiteX9" fmla="*/ 5595435 w 9365605"/>
              <a:gd name="connsiteY9" fmla="*/ 1804988 h 3080084"/>
              <a:gd name="connsiteX10" fmla="*/ 5867274 w 9365605"/>
              <a:gd name="connsiteY10" fmla="*/ 2234615 h 3080084"/>
              <a:gd name="connsiteX11" fmla="*/ 5382126 w 9365605"/>
              <a:gd name="connsiteY11" fmla="*/ 2197768 h 3080084"/>
              <a:gd name="connsiteX12" fmla="*/ 5382126 w 9365605"/>
              <a:gd name="connsiteY12" fmla="*/ 2558716 h 3080084"/>
              <a:gd name="connsiteX13" fmla="*/ 6930189 w 9365605"/>
              <a:gd name="connsiteY13" fmla="*/ 2470484 h 3080084"/>
              <a:gd name="connsiteX14" fmla="*/ 6849978 w 9365605"/>
              <a:gd name="connsiteY14" fmla="*/ 2398295 h 3080084"/>
              <a:gd name="connsiteX15" fmla="*/ 6849978 w 9365605"/>
              <a:gd name="connsiteY15" fmla="*/ 1483895 h 3080084"/>
              <a:gd name="connsiteX16" fmla="*/ 7234989 w 9365605"/>
              <a:gd name="connsiteY16" fmla="*/ 1483895 h 3080084"/>
              <a:gd name="connsiteX17" fmla="*/ 7138736 w 9365605"/>
              <a:gd name="connsiteY17" fmla="*/ 1395663 h 3080084"/>
              <a:gd name="connsiteX18" fmla="*/ 7780587 w 9365605"/>
              <a:gd name="connsiteY18" fmla="*/ 1439612 h 3080084"/>
              <a:gd name="connsiteX19" fmla="*/ 9256294 w 9365605"/>
              <a:gd name="connsiteY19" fmla="*/ 1515979 h 3080084"/>
              <a:gd name="connsiteX20" fmla="*/ 9256294 w 9365605"/>
              <a:gd name="connsiteY20" fmla="*/ 2975810 h 3080084"/>
              <a:gd name="connsiteX21" fmla="*/ 8462210 w 9365605"/>
              <a:gd name="connsiteY21" fmla="*/ 2975810 h 3080084"/>
              <a:gd name="connsiteX22" fmla="*/ 7491663 w 9365605"/>
              <a:gd name="connsiteY22" fmla="*/ 2638926 h 3080084"/>
              <a:gd name="connsiteX23" fmla="*/ 5205663 w 9365605"/>
              <a:gd name="connsiteY23" fmla="*/ 2751221 h 3080084"/>
              <a:gd name="connsiteX24" fmla="*/ 5001878 w 9365605"/>
              <a:gd name="connsiteY24" fmla="*/ 2204912 h 3080084"/>
              <a:gd name="connsiteX25" fmla="*/ 4457950 w 9365605"/>
              <a:gd name="connsiteY25" fmla="*/ 2173705 h 3080084"/>
              <a:gd name="connsiteX26" fmla="*/ 1403684 w 9365605"/>
              <a:gd name="connsiteY26" fmla="*/ 1708484 h 3080084"/>
              <a:gd name="connsiteX27" fmla="*/ 1403684 w 9365605"/>
              <a:gd name="connsiteY27" fmla="*/ 1997242 h 3080084"/>
              <a:gd name="connsiteX28" fmla="*/ 1211178 w 9365605"/>
              <a:gd name="connsiteY28" fmla="*/ 1997242 h 3080084"/>
              <a:gd name="connsiteX29" fmla="*/ 1211178 w 9365605"/>
              <a:gd name="connsiteY29" fmla="*/ 1692442 h 3080084"/>
              <a:gd name="connsiteX30" fmla="*/ 1026694 w 9365605"/>
              <a:gd name="connsiteY30" fmla="*/ 1804737 h 3080084"/>
              <a:gd name="connsiteX31" fmla="*/ 986589 w 9365605"/>
              <a:gd name="connsiteY31" fmla="*/ 1764631 h 3080084"/>
              <a:gd name="connsiteX32" fmla="*/ 866273 w 9365605"/>
              <a:gd name="connsiteY32" fmla="*/ 2109537 h 3080084"/>
              <a:gd name="connsiteX33" fmla="*/ 577515 w 9365605"/>
              <a:gd name="connsiteY33" fmla="*/ 2109537 h 3080084"/>
              <a:gd name="connsiteX34" fmla="*/ 577515 w 9365605"/>
              <a:gd name="connsiteY34" fmla="*/ 3080084 h 3080084"/>
              <a:gd name="connsiteX35" fmla="*/ 0 w 9365605"/>
              <a:gd name="connsiteY35" fmla="*/ 3080084 h 3080084"/>
              <a:gd name="connsiteX36" fmla="*/ 48126 w 9365605"/>
              <a:gd name="connsiteY36" fmla="*/ 0 h 3080084"/>
              <a:gd name="connsiteX0" fmla="*/ 48126 w 9352670"/>
              <a:gd name="connsiteY0" fmla="*/ 0 h 3080084"/>
              <a:gd name="connsiteX1" fmla="*/ 994610 w 9352670"/>
              <a:gd name="connsiteY1" fmla="*/ 0 h 3080084"/>
              <a:gd name="connsiteX2" fmla="*/ 994610 w 9352670"/>
              <a:gd name="connsiteY2" fmla="*/ 1130968 h 3080084"/>
              <a:gd name="connsiteX3" fmla="*/ 1219200 w 9352670"/>
              <a:gd name="connsiteY3" fmla="*/ 1315452 h 3080084"/>
              <a:gd name="connsiteX4" fmla="*/ 1219200 w 9352670"/>
              <a:gd name="connsiteY4" fmla="*/ 569495 h 3080084"/>
              <a:gd name="connsiteX5" fmla="*/ 1427747 w 9352670"/>
              <a:gd name="connsiteY5" fmla="*/ 569495 h 3080084"/>
              <a:gd name="connsiteX6" fmla="*/ 1427747 w 9352670"/>
              <a:gd name="connsiteY6" fmla="*/ 1355558 h 3080084"/>
              <a:gd name="connsiteX7" fmla="*/ 4326731 w 9352670"/>
              <a:gd name="connsiteY7" fmla="*/ 1953252 h 3080084"/>
              <a:gd name="connsiteX8" fmla="*/ 4780547 w 9352670"/>
              <a:gd name="connsiteY8" fmla="*/ 1804737 h 3080084"/>
              <a:gd name="connsiteX9" fmla="*/ 5595435 w 9352670"/>
              <a:gd name="connsiteY9" fmla="*/ 1804988 h 3080084"/>
              <a:gd name="connsiteX10" fmla="*/ 5867274 w 9352670"/>
              <a:gd name="connsiteY10" fmla="*/ 2234615 h 3080084"/>
              <a:gd name="connsiteX11" fmla="*/ 5382126 w 9352670"/>
              <a:gd name="connsiteY11" fmla="*/ 2197768 h 3080084"/>
              <a:gd name="connsiteX12" fmla="*/ 5382126 w 9352670"/>
              <a:gd name="connsiteY12" fmla="*/ 2558716 h 3080084"/>
              <a:gd name="connsiteX13" fmla="*/ 6930189 w 9352670"/>
              <a:gd name="connsiteY13" fmla="*/ 2470484 h 3080084"/>
              <a:gd name="connsiteX14" fmla="*/ 6849978 w 9352670"/>
              <a:gd name="connsiteY14" fmla="*/ 2398295 h 3080084"/>
              <a:gd name="connsiteX15" fmla="*/ 6849978 w 9352670"/>
              <a:gd name="connsiteY15" fmla="*/ 1483895 h 3080084"/>
              <a:gd name="connsiteX16" fmla="*/ 7234989 w 9352670"/>
              <a:gd name="connsiteY16" fmla="*/ 1483895 h 3080084"/>
              <a:gd name="connsiteX17" fmla="*/ 7138736 w 9352670"/>
              <a:gd name="connsiteY17" fmla="*/ 1395663 h 3080084"/>
              <a:gd name="connsiteX18" fmla="*/ 7955212 w 9352670"/>
              <a:gd name="connsiteY18" fmla="*/ 1436437 h 3080084"/>
              <a:gd name="connsiteX19" fmla="*/ 9256294 w 9352670"/>
              <a:gd name="connsiteY19" fmla="*/ 1515979 h 3080084"/>
              <a:gd name="connsiteX20" fmla="*/ 9256294 w 9352670"/>
              <a:gd name="connsiteY20" fmla="*/ 2975810 h 3080084"/>
              <a:gd name="connsiteX21" fmla="*/ 8462210 w 9352670"/>
              <a:gd name="connsiteY21" fmla="*/ 2975810 h 3080084"/>
              <a:gd name="connsiteX22" fmla="*/ 7491663 w 9352670"/>
              <a:gd name="connsiteY22" fmla="*/ 2638926 h 3080084"/>
              <a:gd name="connsiteX23" fmla="*/ 5205663 w 9352670"/>
              <a:gd name="connsiteY23" fmla="*/ 2751221 h 3080084"/>
              <a:gd name="connsiteX24" fmla="*/ 5001878 w 9352670"/>
              <a:gd name="connsiteY24" fmla="*/ 2204912 h 3080084"/>
              <a:gd name="connsiteX25" fmla="*/ 4457950 w 9352670"/>
              <a:gd name="connsiteY25" fmla="*/ 2173705 h 3080084"/>
              <a:gd name="connsiteX26" fmla="*/ 1403684 w 9352670"/>
              <a:gd name="connsiteY26" fmla="*/ 1708484 h 3080084"/>
              <a:gd name="connsiteX27" fmla="*/ 1403684 w 9352670"/>
              <a:gd name="connsiteY27" fmla="*/ 1997242 h 3080084"/>
              <a:gd name="connsiteX28" fmla="*/ 1211178 w 9352670"/>
              <a:gd name="connsiteY28" fmla="*/ 1997242 h 3080084"/>
              <a:gd name="connsiteX29" fmla="*/ 1211178 w 9352670"/>
              <a:gd name="connsiteY29" fmla="*/ 1692442 h 3080084"/>
              <a:gd name="connsiteX30" fmla="*/ 1026694 w 9352670"/>
              <a:gd name="connsiteY30" fmla="*/ 1804737 h 3080084"/>
              <a:gd name="connsiteX31" fmla="*/ 986589 w 9352670"/>
              <a:gd name="connsiteY31" fmla="*/ 1764631 h 3080084"/>
              <a:gd name="connsiteX32" fmla="*/ 866273 w 9352670"/>
              <a:gd name="connsiteY32" fmla="*/ 2109537 h 3080084"/>
              <a:gd name="connsiteX33" fmla="*/ 577515 w 9352670"/>
              <a:gd name="connsiteY33" fmla="*/ 2109537 h 3080084"/>
              <a:gd name="connsiteX34" fmla="*/ 577515 w 9352670"/>
              <a:gd name="connsiteY34" fmla="*/ 3080084 h 3080084"/>
              <a:gd name="connsiteX35" fmla="*/ 0 w 9352670"/>
              <a:gd name="connsiteY35" fmla="*/ 3080084 h 3080084"/>
              <a:gd name="connsiteX36" fmla="*/ 48126 w 9352670"/>
              <a:gd name="connsiteY36" fmla="*/ 0 h 3080084"/>
              <a:gd name="connsiteX0" fmla="*/ 48126 w 9352670"/>
              <a:gd name="connsiteY0" fmla="*/ 0 h 3080084"/>
              <a:gd name="connsiteX1" fmla="*/ 994610 w 9352670"/>
              <a:gd name="connsiteY1" fmla="*/ 0 h 3080084"/>
              <a:gd name="connsiteX2" fmla="*/ 994610 w 9352670"/>
              <a:gd name="connsiteY2" fmla="*/ 1130968 h 3080084"/>
              <a:gd name="connsiteX3" fmla="*/ 1219200 w 9352670"/>
              <a:gd name="connsiteY3" fmla="*/ 1315452 h 3080084"/>
              <a:gd name="connsiteX4" fmla="*/ 1219200 w 9352670"/>
              <a:gd name="connsiteY4" fmla="*/ 569495 h 3080084"/>
              <a:gd name="connsiteX5" fmla="*/ 1427747 w 9352670"/>
              <a:gd name="connsiteY5" fmla="*/ 569495 h 3080084"/>
              <a:gd name="connsiteX6" fmla="*/ 1427747 w 9352670"/>
              <a:gd name="connsiteY6" fmla="*/ 1355558 h 3080084"/>
              <a:gd name="connsiteX7" fmla="*/ 4326731 w 9352670"/>
              <a:gd name="connsiteY7" fmla="*/ 1953252 h 3080084"/>
              <a:gd name="connsiteX8" fmla="*/ 4780547 w 9352670"/>
              <a:gd name="connsiteY8" fmla="*/ 1804737 h 3080084"/>
              <a:gd name="connsiteX9" fmla="*/ 5595435 w 9352670"/>
              <a:gd name="connsiteY9" fmla="*/ 1804988 h 3080084"/>
              <a:gd name="connsiteX10" fmla="*/ 5867274 w 9352670"/>
              <a:gd name="connsiteY10" fmla="*/ 2234615 h 3080084"/>
              <a:gd name="connsiteX11" fmla="*/ 5382126 w 9352670"/>
              <a:gd name="connsiteY11" fmla="*/ 2197768 h 3080084"/>
              <a:gd name="connsiteX12" fmla="*/ 5382126 w 9352670"/>
              <a:gd name="connsiteY12" fmla="*/ 2558716 h 3080084"/>
              <a:gd name="connsiteX13" fmla="*/ 6930189 w 9352670"/>
              <a:gd name="connsiteY13" fmla="*/ 2470484 h 3080084"/>
              <a:gd name="connsiteX14" fmla="*/ 6849978 w 9352670"/>
              <a:gd name="connsiteY14" fmla="*/ 2398295 h 3080084"/>
              <a:gd name="connsiteX15" fmla="*/ 6849978 w 9352670"/>
              <a:gd name="connsiteY15" fmla="*/ 1483895 h 3080084"/>
              <a:gd name="connsiteX16" fmla="*/ 7234989 w 9352670"/>
              <a:gd name="connsiteY16" fmla="*/ 1483895 h 3080084"/>
              <a:gd name="connsiteX17" fmla="*/ 7138736 w 9352670"/>
              <a:gd name="connsiteY17" fmla="*/ 1395663 h 3080084"/>
              <a:gd name="connsiteX18" fmla="*/ 7955212 w 9352670"/>
              <a:gd name="connsiteY18" fmla="*/ 1436437 h 3080084"/>
              <a:gd name="connsiteX19" fmla="*/ 9256294 w 9352670"/>
              <a:gd name="connsiteY19" fmla="*/ 1515979 h 3080084"/>
              <a:gd name="connsiteX20" fmla="*/ 9256294 w 9352670"/>
              <a:gd name="connsiteY20" fmla="*/ 2975810 h 3080084"/>
              <a:gd name="connsiteX21" fmla="*/ 8462210 w 9352670"/>
              <a:gd name="connsiteY21" fmla="*/ 2975810 h 3080084"/>
              <a:gd name="connsiteX22" fmla="*/ 7491663 w 9352670"/>
              <a:gd name="connsiteY22" fmla="*/ 2638926 h 3080084"/>
              <a:gd name="connsiteX23" fmla="*/ 5205663 w 9352670"/>
              <a:gd name="connsiteY23" fmla="*/ 2751221 h 3080084"/>
              <a:gd name="connsiteX24" fmla="*/ 5001878 w 9352670"/>
              <a:gd name="connsiteY24" fmla="*/ 2204912 h 3080084"/>
              <a:gd name="connsiteX25" fmla="*/ 4457950 w 9352670"/>
              <a:gd name="connsiteY25" fmla="*/ 2173705 h 3080084"/>
              <a:gd name="connsiteX26" fmla="*/ 1403684 w 9352670"/>
              <a:gd name="connsiteY26" fmla="*/ 1708484 h 3080084"/>
              <a:gd name="connsiteX27" fmla="*/ 1403684 w 9352670"/>
              <a:gd name="connsiteY27" fmla="*/ 1997242 h 3080084"/>
              <a:gd name="connsiteX28" fmla="*/ 1211178 w 9352670"/>
              <a:gd name="connsiteY28" fmla="*/ 1997242 h 3080084"/>
              <a:gd name="connsiteX29" fmla="*/ 1211178 w 9352670"/>
              <a:gd name="connsiteY29" fmla="*/ 1692442 h 3080084"/>
              <a:gd name="connsiteX30" fmla="*/ 1026694 w 9352670"/>
              <a:gd name="connsiteY30" fmla="*/ 1804737 h 3080084"/>
              <a:gd name="connsiteX31" fmla="*/ 986589 w 9352670"/>
              <a:gd name="connsiteY31" fmla="*/ 1764631 h 3080084"/>
              <a:gd name="connsiteX32" fmla="*/ 866273 w 9352670"/>
              <a:gd name="connsiteY32" fmla="*/ 2109537 h 3080084"/>
              <a:gd name="connsiteX33" fmla="*/ 577515 w 9352670"/>
              <a:gd name="connsiteY33" fmla="*/ 2109537 h 3080084"/>
              <a:gd name="connsiteX34" fmla="*/ 577515 w 9352670"/>
              <a:gd name="connsiteY34" fmla="*/ 3080084 h 3080084"/>
              <a:gd name="connsiteX35" fmla="*/ 0 w 9352670"/>
              <a:gd name="connsiteY35" fmla="*/ 3080084 h 3080084"/>
              <a:gd name="connsiteX36" fmla="*/ 48126 w 9352670"/>
              <a:gd name="connsiteY36" fmla="*/ 0 h 3080084"/>
              <a:gd name="connsiteX0" fmla="*/ 48126 w 9352670"/>
              <a:gd name="connsiteY0" fmla="*/ 0 h 3080084"/>
              <a:gd name="connsiteX1" fmla="*/ 994610 w 9352670"/>
              <a:gd name="connsiteY1" fmla="*/ 0 h 3080084"/>
              <a:gd name="connsiteX2" fmla="*/ 994610 w 9352670"/>
              <a:gd name="connsiteY2" fmla="*/ 1130968 h 3080084"/>
              <a:gd name="connsiteX3" fmla="*/ 1219200 w 9352670"/>
              <a:gd name="connsiteY3" fmla="*/ 1315452 h 3080084"/>
              <a:gd name="connsiteX4" fmla="*/ 1219200 w 9352670"/>
              <a:gd name="connsiteY4" fmla="*/ 569495 h 3080084"/>
              <a:gd name="connsiteX5" fmla="*/ 1427747 w 9352670"/>
              <a:gd name="connsiteY5" fmla="*/ 569495 h 3080084"/>
              <a:gd name="connsiteX6" fmla="*/ 1427747 w 9352670"/>
              <a:gd name="connsiteY6" fmla="*/ 1355558 h 3080084"/>
              <a:gd name="connsiteX7" fmla="*/ 4326731 w 9352670"/>
              <a:gd name="connsiteY7" fmla="*/ 1953252 h 3080084"/>
              <a:gd name="connsiteX8" fmla="*/ 4780547 w 9352670"/>
              <a:gd name="connsiteY8" fmla="*/ 1804737 h 3080084"/>
              <a:gd name="connsiteX9" fmla="*/ 5595435 w 9352670"/>
              <a:gd name="connsiteY9" fmla="*/ 1804988 h 3080084"/>
              <a:gd name="connsiteX10" fmla="*/ 5867274 w 9352670"/>
              <a:gd name="connsiteY10" fmla="*/ 2234615 h 3080084"/>
              <a:gd name="connsiteX11" fmla="*/ 5382126 w 9352670"/>
              <a:gd name="connsiteY11" fmla="*/ 2197768 h 3080084"/>
              <a:gd name="connsiteX12" fmla="*/ 5382126 w 9352670"/>
              <a:gd name="connsiteY12" fmla="*/ 2558716 h 3080084"/>
              <a:gd name="connsiteX13" fmla="*/ 6930189 w 9352670"/>
              <a:gd name="connsiteY13" fmla="*/ 2470484 h 3080084"/>
              <a:gd name="connsiteX14" fmla="*/ 6849978 w 9352670"/>
              <a:gd name="connsiteY14" fmla="*/ 2398295 h 3080084"/>
              <a:gd name="connsiteX15" fmla="*/ 6849978 w 9352670"/>
              <a:gd name="connsiteY15" fmla="*/ 1483895 h 3080084"/>
              <a:gd name="connsiteX16" fmla="*/ 7234989 w 9352670"/>
              <a:gd name="connsiteY16" fmla="*/ 1483895 h 3080084"/>
              <a:gd name="connsiteX17" fmla="*/ 7138736 w 9352670"/>
              <a:gd name="connsiteY17" fmla="*/ 1395663 h 3080084"/>
              <a:gd name="connsiteX18" fmla="*/ 7955212 w 9352670"/>
              <a:gd name="connsiteY18" fmla="*/ 1436437 h 3080084"/>
              <a:gd name="connsiteX19" fmla="*/ 9256294 w 9352670"/>
              <a:gd name="connsiteY19" fmla="*/ 1515979 h 3080084"/>
              <a:gd name="connsiteX20" fmla="*/ 9256294 w 9352670"/>
              <a:gd name="connsiteY20" fmla="*/ 2975810 h 3080084"/>
              <a:gd name="connsiteX21" fmla="*/ 8462210 w 9352670"/>
              <a:gd name="connsiteY21" fmla="*/ 2975810 h 3080084"/>
              <a:gd name="connsiteX22" fmla="*/ 7491663 w 9352670"/>
              <a:gd name="connsiteY22" fmla="*/ 2638926 h 3080084"/>
              <a:gd name="connsiteX23" fmla="*/ 5205663 w 9352670"/>
              <a:gd name="connsiteY23" fmla="*/ 2751221 h 3080084"/>
              <a:gd name="connsiteX24" fmla="*/ 5001878 w 9352670"/>
              <a:gd name="connsiteY24" fmla="*/ 2204912 h 3080084"/>
              <a:gd name="connsiteX25" fmla="*/ 4457950 w 9352670"/>
              <a:gd name="connsiteY25" fmla="*/ 2173705 h 3080084"/>
              <a:gd name="connsiteX26" fmla="*/ 1403684 w 9352670"/>
              <a:gd name="connsiteY26" fmla="*/ 1708484 h 3080084"/>
              <a:gd name="connsiteX27" fmla="*/ 1403684 w 9352670"/>
              <a:gd name="connsiteY27" fmla="*/ 1997242 h 3080084"/>
              <a:gd name="connsiteX28" fmla="*/ 1211178 w 9352670"/>
              <a:gd name="connsiteY28" fmla="*/ 1997242 h 3080084"/>
              <a:gd name="connsiteX29" fmla="*/ 1211178 w 9352670"/>
              <a:gd name="connsiteY29" fmla="*/ 1692442 h 3080084"/>
              <a:gd name="connsiteX30" fmla="*/ 1026694 w 9352670"/>
              <a:gd name="connsiteY30" fmla="*/ 1804737 h 3080084"/>
              <a:gd name="connsiteX31" fmla="*/ 986589 w 9352670"/>
              <a:gd name="connsiteY31" fmla="*/ 1764631 h 3080084"/>
              <a:gd name="connsiteX32" fmla="*/ 866273 w 9352670"/>
              <a:gd name="connsiteY32" fmla="*/ 2109537 h 3080084"/>
              <a:gd name="connsiteX33" fmla="*/ 577515 w 9352670"/>
              <a:gd name="connsiteY33" fmla="*/ 2109537 h 3080084"/>
              <a:gd name="connsiteX34" fmla="*/ 577515 w 9352670"/>
              <a:gd name="connsiteY34" fmla="*/ 3080084 h 3080084"/>
              <a:gd name="connsiteX35" fmla="*/ 0 w 9352670"/>
              <a:gd name="connsiteY35" fmla="*/ 3080084 h 3080084"/>
              <a:gd name="connsiteX36" fmla="*/ 48126 w 9352670"/>
              <a:gd name="connsiteY36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9256294 w 9349848"/>
              <a:gd name="connsiteY19" fmla="*/ 1515979 h 3080084"/>
              <a:gd name="connsiteX20" fmla="*/ 9256294 w 9349848"/>
              <a:gd name="connsiteY20" fmla="*/ 2975810 h 3080084"/>
              <a:gd name="connsiteX21" fmla="*/ 8462210 w 9349848"/>
              <a:gd name="connsiteY21" fmla="*/ 2975810 h 3080084"/>
              <a:gd name="connsiteX22" fmla="*/ 7491663 w 9349848"/>
              <a:gd name="connsiteY22" fmla="*/ 2638926 h 3080084"/>
              <a:gd name="connsiteX23" fmla="*/ 5205663 w 9349848"/>
              <a:gd name="connsiteY23" fmla="*/ 2751221 h 3080084"/>
              <a:gd name="connsiteX24" fmla="*/ 5001878 w 9349848"/>
              <a:gd name="connsiteY24" fmla="*/ 2204912 h 3080084"/>
              <a:gd name="connsiteX25" fmla="*/ 4457950 w 9349848"/>
              <a:gd name="connsiteY25" fmla="*/ 2173705 h 3080084"/>
              <a:gd name="connsiteX26" fmla="*/ 1403684 w 9349848"/>
              <a:gd name="connsiteY26" fmla="*/ 1708484 h 3080084"/>
              <a:gd name="connsiteX27" fmla="*/ 1403684 w 9349848"/>
              <a:gd name="connsiteY27" fmla="*/ 1997242 h 3080084"/>
              <a:gd name="connsiteX28" fmla="*/ 1211178 w 9349848"/>
              <a:gd name="connsiteY28" fmla="*/ 1997242 h 3080084"/>
              <a:gd name="connsiteX29" fmla="*/ 1211178 w 9349848"/>
              <a:gd name="connsiteY29" fmla="*/ 1692442 h 3080084"/>
              <a:gd name="connsiteX30" fmla="*/ 1026694 w 9349848"/>
              <a:gd name="connsiteY30" fmla="*/ 1804737 h 3080084"/>
              <a:gd name="connsiteX31" fmla="*/ 986589 w 9349848"/>
              <a:gd name="connsiteY31" fmla="*/ 1764631 h 3080084"/>
              <a:gd name="connsiteX32" fmla="*/ 866273 w 9349848"/>
              <a:gd name="connsiteY32" fmla="*/ 2109537 h 3080084"/>
              <a:gd name="connsiteX33" fmla="*/ 577515 w 9349848"/>
              <a:gd name="connsiteY33" fmla="*/ 2109537 h 3080084"/>
              <a:gd name="connsiteX34" fmla="*/ 577515 w 9349848"/>
              <a:gd name="connsiteY34" fmla="*/ 3080084 h 3080084"/>
              <a:gd name="connsiteX35" fmla="*/ 0 w 9349848"/>
              <a:gd name="connsiteY35" fmla="*/ 3080084 h 3080084"/>
              <a:gd name="connsiteX36" fmla="*/ 48126 w 9349848"/>
              <a:gd name="connsiteY36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9256294 w 9349848"/>
              <a:gd name="connsiteY19" fmla="*/ 1515979 h 3080084"/>
              <a:gd name="connsiteX20" fmla="*/ 9256294 w 9349848"/>
              <a:gd name="connsiteY20" fmla="*/ 2975810 h 3080084"/>
              <a:gd name="connsiteX21" fmla="*/ 8462210 w 9349848"/>
              <a:gd name="connsiteY21" fmla="*/ 2975810 h 3080084"/>
              <a:gd name="connsiteX22" fmla="*/ 7491663 w 9349848"/>
              <a:gd name="connsiteY22" fmla="*/ 2638926 h 3080084"/>
              <a:gd name="connsiteX23" fmla="*/ 5205663 w 9349848"/>
              <a:gd name="connsiteY23" fmla="*/ 2751221 h 3080084"/>
              <a:gd name="connsiteX24" fmla="*/ 5001878 w 9349848"/>
              <a:gd name="connsiteY24" fmla="*/ 2204912 h 3080084"/>
              <a:gd name="connsiteX25" fmla="*/ 4457950 w 9349848"/>
              <a:gd name="connsiteY25" fmla="*/ 2173705 h 3080084"/>
              <a:gd name="connsiteX26" fmla="*/ 1403684 w 9349848"/>
              <a:gd name="connsiteY26" fmla="*/ 1708484 h 3080084"/>
              <a:gd name="connsiteX27" fmla="*/ 1403684 w 9349848"/>
              <a:gd name="connsiteY27" fmla="*/ 1997242 h 3080084"/>
              <a:gd name="connsiteX28" fmla="*/ 1211178 w 9349848"/>
              <a:gd name="connsiteY28" fmla="*/ 1997242 h 3080084"/>
              <a:gd name="connsiteX29" fmla="*/ 1211178 w 9349848"/>
              <a:gd name="connsiteY29" fmla="*/ 1692442 h 3080084"/>
              <a:gd name="connsiteX30" fmla="*/ 1026694 w 9349848"/>
              <a:gd name="connsiteY30" fmla="*/ 1804737 h 3080084"/>
              <a:gd name="connsiteX31" fmla="*/ 986589 w 9349848"/>
              <a:gd name="connsiteY31" fmla="*/ 1764631 h 3080084"/>
              <a:gd name="connsiteX32" fmla="*/ 866273 w 9349848"/>
              <a:gd name="connsiteY32" fmla="*/ 2109537 h 3080084"/>
              <a:gd name="connsiteX33" fmla="*/ 577515 w 9349848"/>
              <a:gd name="connsiteY33" fmla="*/ 2109537 h 3080084"/>
              <a:gd name="connsiteX34" fmla="*/ 577515 w 9349848"/>
              <a:gd name="connsiteY34" fmla="*/ 3080084 h 3080084"/>
              <a:gd name="connsiteX35" fmla="*/ 0 w 9349848"/>
              <a:gd name="connsiteY35" fmla="*/ 3080084 h 3080084"/>
              <a:gd name="connsiteX36" fmla="*/ 48126 w 9349848"/>
              <a:gd name="connsiteY36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03684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03684 w 9349848"/>
              <a:gd name="connsiteY27" fmla="*/ 1708484 h 3080084"/>
              <a:gd name="connsiteX28" fmla="*/ 1437021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  <a:gd name="connsiteX0" fmla="*/ 48126 w 9349848"/>
              <a:gd name="connsiteY0" fmla="*/ 0 h 3080084"/>
              <a:gd name="connsiteX1" fmla="*/ 994610 w 9349848"/>
              <a:gd name="connsiteY1" fmla="*/ 0 h 3080084"/>
              <a:gd name="connsiteX2" fmla="*/ 994610 w 9349848"/>
              <a:gd name="connsiteY2" fmla="*/ 1130968 h 3080084"/>
              <a:gd name="connsiteX3" fmla="*/ 1219200 w 9349848"/>
              <a:gd name="connsiteY3" fmla="*/ 1315452 h 3080084"/>
              <a:gd name="connsiteX4" fmla="*/ 1219200 w 9349848"/>
              <a:gd name="connsiteY4" fmla="*/ 569495 h 3080084"/>
              <a:gd name="connsiteX5" fmla="*/ 1427747 w 9349848"/>
              <a:gd name="connsiteY5" fmla="*/ 569495 h 3080084"/>
              <a:gd name="connsiteX6" fmla="*/ 1427747 w 9349848"/>
              <a:gd name="connsiteY6" fmla="*/ 1355558 h 3080084"/>
              <a:gd name="connsiteX7" fmla="*/ 4326731 w 9349848"/>
              <a:gd name="connsiteY7" fmla="*/ 1953252 h 3080084"/>
              <a:gd name="connsiteX8" fmla="*/ 4780547 w 9349848"/>
              <a:gd name="connsiteY8" fmla="*/ 1804737 h 3080084"/>
              <a:gd name="connsiteX9" fmla="*/ 5595435 w 9349848"/>
              <a:gd name="connsiteY9" fmla="*/ 1804988 h 3080084"/>
              <a:gd name="connsiteX10" fmla="*/ 5867274 w 9349848"/>
              <a:gd name="connsiteY10" fmla="*/ 2234615 h 3080084"/>
              <a:gd name="connsiteX11" fmla="*/ 5382126 w 9349848"/>
              <a:gd name="connsiteY11" fmla="*/ 2197768 h 3080084"/>
              <a:gd name="connsiteX12" fmla="*/ 5382126 w 9349848"/>
              <a:gd name="connsiteY12" fmla="*/ 2558716 h 3080084"/>
              <a:gd name="connsiteX13" fmla="*/ 6930189 w 9349848"/>
              <a:gd name="connsiteY13" fmla="*/ 2470484 h 3080084"/>
              <a:gd name="connsiteX14" fmla="*/ 6849978 w 9349848"/>
              <a:gd name="connsiteY14" fmla="*/ 2398295 h 3080084"/>
              <a:gd name="connsiteX15" fmla="*/ 6849978 w 9349848"/>
              <a:gd name="connsiteY15" fmla="*/ 1483895 h 3080084"/>
              <a:gd name="connsiteX16" fmla="*/ 7234989 w 9349848"/>
              <a:gd name="connsiteY16" fmla="*/ 1483895 h 3080084"/>
              <a:gd name="connsiteX17" fmla="*/ 7138736 w 9349848"/>
              <a:gd name="connsiteY17" fmla="*/ 1395663 h 3080084"/>
              <a:gd name="connsiteX18" fmla="*/ 7993312 w 9349848"/>
              <a:gd name="connsiteY18" fmla="*/ 1442787 h 3080084"/>
              <a:gd name="connsiteX19" fmla="*/ 8695489 w 9349848"/>
              <a:gd name="connsiteY19" fmla="*/ 1449638 h 3080084"/>
              <a:gd name="connsiteX20" fmla="*/ 9256294 w 9349848"/>
              <a:gd name="connsiteY20" fmla="*/ 1515979 h 3080084"/>
              <a:gd name="connsiteX21" fmla="*/ 9256294 w 9349848"/>
              <a:gd name="connsiteY21" fmla="*/ 2975810 h 3080084"/>
              <a:gd name="connsiteX22" fmla="*/ 8462210 w 9349848"/>
              <a:gd name="connsiteY22" fmla="*/ 2975810 h 3080084"/>
              <a:gd name="connsiteX23" fmla="*/ 7491663 w 9349848"/>
              <a:gd name="connsiteY23" fmla="*/ 2638926 h 3080084"/>
              <a:gd name="connsiteX24" fmla="*/ 5205663 w 9349848"/>
              <a:gd name="connsiteY24" fmla="*/ 2751221 h 3080084"/>
              <a:gd name="connsiteX25" fmla="*/ 5001878 w 9349848"/>
              <a:gd name="connsiteY25" fmla="*/ 2204912 h 3080084"/>
              <a:gd name="connsiteX26" fmla="*/ 4457950 w 9349848"/>
              <a:gd name="connsiteY26" fmla="*/ 2173705 h 3080084"/>
              <a:gd name="connsiteX27" fmla="*/ 1437022 w 9349848"/>
              <a:gd name="connsiteY27" fmla="*/ 1708484 h 3080084"/>
              <a:gd name="connsiteX28" fmla="*/ 1437021 w 9349848"/>
              <a:gd name="connsiteY28" fmla="*/ 1997242 h 3080084"/>
              <a:gd name="connsiteX29" fmla="*/ 1211178 w 9349848"/>
              <a:gd name="connsiteY29" fmla="*/ 1997242 h 3080084"/>
              <a:gd name="connsiteX30" fmla="*/ 1211178 w 9349848"/>
              <a:gd name="connsiteY30" fmla="*/ 1692442 h 3080084"/>
              <a:gd name="connsiteX31" fmla="*/ 1026694 w 9349848"/>
              <a:gd name="connsiteY31" fmla="*/ 1804737 h 3080084"/>
              <a:gd name="connsiteX32" fmla="*/ 986589 w 9349848"/>
              <a:gd name="connsiteY32" fmla="*/ 1764631 h 3080084"/>
              <a:gd name="connsiteX33" fmla="*/ 866273 w 9349848"/>
              <a:gd name="connsiteY33" fmla="*/ 2109537 h 3080084"/>
              <a:gd name="connsiteX34" fmla="*/ 577515 w 9349848"/>
              <a:gd name="connsiteY34" fmla="*/ 2109537 h 3080084"/>
              <a:gd name="connsiteX35" fmla="*/ 577515 w 9349848"/>
              <a:gd name="connsiteY35" fmla="*/ 3080084 h 3080084"/>
              <a:gd name="connsiteX36" fmla="*/ 0 w 9349848"/>
              <a:gd name="connsiteY36" fmla="*/ 3080084 h 3080084"/>
              <a:gd name="connsiteX37" fmla="*/ 48126 w 9349848"/>
              <a:gd name="connsiteY37" fmla="*/ 0 h 308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349848" h="3080084">
                <a:moveTo>
                  <a:pt x="48126" y="0"/>
                </a:moveTo>
                <a:lnTo>
                  <a:pt x="994610" y="0"/>
                </a:lnTo>
                <a:lnTo>
                  <a:pt x="994610" y="1130968"/>
                </a:lnTo>
                <a:lnTo>
                  <a:pt x="1219200" y="1315452"/>
                </a:lnTo>
                <a:lnTo>
                  <a:pt x="1219200" y="569495"/>
                </a:lnTo>
                <a:lnTo>
                  <a:pt x="1427747" y="569495"/>
                </a:lnTo>
                <a:lnTo>
                  <a:pt x="1427747" y="1355558"/>
                </a:lnTo>
                <a:cubicBezTo>
                  <a:pt x="1955758" y="1669131"/>
                  <a:pt x="4005258" y="1968384"/>
                  <a:pt x="4326731" y="1953252"/>
                </a:cubicBezTo>
                <a:cubicBezTo>
                  <a:pt x="4492625" y="1906671"/>
                  <a:pt x="4593306" y="1744119"/>
                  <a:pt x="4780547" y="1804737"/>
                </a:cubicBezTo>
                <a:lnTo>
                  <a:pt x="5595435" y="1804988"/>
                </a:lnTo>
                <a:cubicBezTo>
                  <a:pt x="5783700" y="1755190"/>
                  <a:pt x="6105231" y="2035802"/>
                  <a:pt x="5867274" y="2234615"/>
                </a:cubicBezTo>
                <a:cubicBezTo>
                  <a:pt x="5626936" y="2411996"/>
                  <a:pt x="5412977" y="2217570"/>
                  <a:pt x="5382126" y="2197768"/>
                </a:cubicBezTo>
                <a:lnTo>
                  <a:pt x="5382126" y="2558716"/>
                </a:lnTo>
                <a:lnTo>
                  <a:pt x="6930189" y="2470484"/>
                </a:lnTo>
                <a:lnTo>
                  <a:pt x="6849978" y="2398295"/>
                </a:lnTo>
                <a:lnTo>
                  <a:pt x="6849978" y="1483895"/>
                </a:lnTo>
                <a:lnTo>
                  <a:pt x="7234989" y="1483895"/>
                </a:lnTo>
                <a:lnTo>
                  <a:pt x="7138736" y="1395663"/>
                </a:lnTo>
                <a:cubicBezTo>
                  <a:pt x="7336811" y="1283313"/>
                  <a:pt x="7744437" y="1472587"/>
                  <a:pt x="7993312" y="1442787"/>
                </a:cubicBezTo>
                <a:cubicBezTo>
                  <a:pt x="8174454" y="1454596"/>
                  <a:pt x="8470454" y="1449749"/>
                  <a:pt x="8695489" y="1449638"/>
                </a:cubicBezTo>
                <a:cubicBezTo>
                  <a:pt x="8920524" y="1449527"/>
                  <a:pt x="9021734" y="1516090"/>
                  <a:pt x="9256294" y="1515979"/>
                </a:cubicBezTo>
                <a:cubicBezTo>
                  <a:pt x="9466791" y="1771483"/>
                  <a:pt x="9256294" y="2489200"/>
                  <a:pt x="9256294" y="2975810"/>
                </a:cubicBezTo>
                <a:lnTo>
                  <a:pt x="8462210" y="2975810"/>
                </a:lnTo>
                <a:lnTo>
                  <a:pt x="7491663" y="2638926"/>
                </a:lnTo>
                <a:cubicBezTo>
                  <a:pt x="6910805" y="2671345"/>
                  <a:pt x="5430127" y="2874357"/>
                  <a:pt x="5205663" y="2751221"/>
                </a:cubicBezTo>
                <a:cubicBezTo>
                  <a:pt x="4981199" y="2628085"/>
                  <a:pt x="5002672" y="2466265"/>
                  <a:pt x="5001878" y="2204912"/>
                </a:cubicBezTo>
                <a:cubicBezTo>
                  <a:pt x="4888831" y="2330241"/>
                  <a:pt x="4642435" y="2343651"/>
                  <a:pt x="4457950" y="2173705"/>
                </a:cubicBezTo>
                <a:cubicBezTo>
                  <a:pt x="3380330" y="2156744"/>
                  <a:pt x="2381292" y="1830221"/>
                  <a:pt x="1437022" y="1708484"/>
                </a:cubicBezTo>
                <a:cubicBezTo>
                  <a:pt x="1437022" y="1804737"/>
                  <a:pt x="1437021" y="1900989"/>
                  <a:pt x="1437021" y="1997242"/>
                </a:cubicBezTo>
                <a:lnTo>
                  <a:pt x="1211178" y="1997242"/>
                </a:lnTo>
                <a:lnTo>
                  <a:pt x="1211178" y="1692442"/>
                </a:lnTo>
                <a:cubicBezTo>
                  <a:pt x="1143333" y="1704474"/>
                  <a:pt x="1081839" y="1738730"/>
                  <a:pt x="1026694" y="1804737"/>
                </a:cubicBezTo>
                <a:lnTo>
                  <a:pt x="986589" y="1764631"/>
                </a:lnTo>
                <a:lnTo>
                  <a:pt x="866273" y="2109537"/>
                </a:lnTo>
                <a:lnTo>
                  <a:pt x="577515" y="2109537"/>
                </a:lnTo>
                <a:lnTo>
                  <a:pt x="577515" y="3080084"/>
                </a:lnTo>
                <a:lnTo>
                  <a:pt x="0" y="3080084"/>
                </a:lnTo>
                <a:lnTo>
                  <a:pt x="48126" y="0"/>
                </a:lnTo>
                <a:close/>
              </a:path>
            </a:pathLst>
          </a:custGeom>
          <a:solidFill>
            <a:srgbClr val="53D2FF"/>
          </a:solidFill>
          <a:ln w="9525">
            <a:noFill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6746081" y="2962274"/>
            <a:ext cx="716757" cy="397669"/>
          </a:xfrm>
          <a:custGeom>
            <a:avLst/>
            <a:gdLst>
              <a:gd name="connsiteX0" fmla="*/ 0 w 716757"/>
              <a:gd name="connsiteY0" fmla="*/ 197644 h 407194"/>
              <a:gd name="connsiteX1" fmla="*/ 311944 w 716757"/>
              <a:gd name="connsiteY1" fmla="*/ 407194 h 407194"/>
              <a:gd name="connsiteX2" fmla="*/ 716757 w 716757"/>
              <a:gd name="connsiteY2" fmla="*/ 180975 h 407194"/>
              <a:gd name="connsiteX3" fmla="*/ 421482 w 716757"/>
              <a:gd name="connsiteY3" fmla="*/ 0 h 40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757" h="407194">
                <a:moveTo>
                  <a:pt x="0" y="197644"/>
                </a:moveTo>
                <a:lnTo>
                  <a:pt x="311944" y="407194"/>
                </a:lnTo>
                <a:lnTo>
                  <a:pt x="716757" y="180975"/>
                </a:lnTo>
                <a:lnTo>
                  <a:pt x="421482" y="0"/>
                </a:lnTo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6010276" y="2959894"/>
            <a:ext cx="1154906" cy="192880"/>
          </a:xfrm>
          <a:custGeom>
            <a:avLst/>
            <a:gdLst>
              <a:gd name="connsiteX0" fmla="*/ 447675 w 1154906"/>
              <a:gd name="connsiteY0" fmla="*/ 0 h 188118"/>
              <a:gd name="connsiteX1" fmla="*/ 1154906 w 1154906"/>
              <a:gd name="connsiteY1" fmla="*/ 0 h 188118"/>
              <a:gd name="connsiteX2" fmla="*/ 740569 w 1154906"/>
              <a:gd name="connsiteY2" fmla="*/ 188118 h 188118"/>
              <a:gd name="connsiteX3" fmla="*/ 0 w 1154906"/>
              <a:gd name="connsiteY3" fmla="*/ 188118 h 1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906" h="188118">
                <a:moveTo>
                  <a:pt x="447675" y="0"/>
                </a:moveTo>
                <a:lnTo>
                  <a:pt x="1154906" y="0"/>
                </a:lnTo>
                <a:lnTo>
                  <a:pt x="740569" y="188118"/>
                </a:lnTo>
                <a:lnTo>
                  <a:pt x="0" y="188118"/>
                </a:lnTo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029" name="Freeform 1028"/>
          <p:cNvSpPr/>
          <p:nvPr/>
        </p:nvSpPr>
        <p:spPr>
          <a:xfrm>
            <a:off x="906379" y="1540042"/>
            <a:ext cx="6333824" cy="3021531"/>
          </a:xfrm>
          <a:custGeom>
            <a:avLst/>
            <a:gdLst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43600 w 6280484"/>
              <a:gd name="connsiteY12" fmla="*/ 2887579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67413 w 6280484"/>
              <a:gd name="connsiteY12" fmla="*/ 2889960 h 2975811"/>
              <a:gd name="connsiteX13" fmla="*/ 5871410 w 6280484"/>
              <a:gd name="connsiteY13" fmla="*/ 2847474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67413 w 6280484"/>
              <a:gd name="connsiteY12" fmla="*/ 2889960 h 2975811"/>
              <a:gd name="connsiteX13" fmla="*/ 5880935 w 6280484"/>
              <a:gd name="connsiteY13" fmla="*/ 2818899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0632 w 6280484"/>
              <a:gd name="connsiteY2" fmla="*/ 1708484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67413 w 6280484"/>
              <a:gd name="connsiteY12" fmla="*/ 2889960 h 2975811"/>
              <a:gd name="connsiteX13" fmla="*/ 5880935 w 6280484"/>
              <a:gd name="connsiteY13" fmla="*/ 2818899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2975811"/>
              <a:gd name="connsiteX1" fmla="*/ 0 w 6280484"/>
              <a:gd name="connsiteY1" fmla="*/ 1524000 h 2975811"/>
              <a:gd name="connsiteX2" fmla="*/ 246982 w 6280484"/>
              <a:gd name="connsiteY2" fmla="*/ 1781509 h 2975811"/>
              <a:gd name="connsiteX3" fmla="*/ 240632 w 6280484"/>
              <a:gd name="connsiteY3" fmla="*/ 978569 h 2975811"/>
              <a:gd name="connsiteX4" fmla="*/ 449179 w 6280484"/>
              <a:gd name="connsiteY4" fmla="*/ 978569 h 2975811"/>
              <a:gd name="connsiteX5" fmla="*/ 449179 w 6280484"/>
              <a:gd name="connsiteY5" fmla="*/ 1780674 h 2975811"/>
              <a:gd name="connsiteX6" fmla="*/ 3320716 w 6280484"/>
              <a:gd name="connsiteY6" fmla="*/ 2406316 h 2975811"/>
              <a:gd name="connsiteX7" fmla="*/ 3777916 w 6280484"/>
              <a:gd name="connsiteY7" fmla="*/ 2229853 h 2975811"/>
              <a:gd name="connsiteX8" fmla="*/ 4772526 w 6280484"/>
              <a:gd name="connsiteY8" fmla="*/ 2229853 h 2975811"/>
              <a:gd name="connsiteX9" fmla="*/ 4716379 w 6280484"/>
              <a:gd name="connsiteY9" fmla="*/ 2719137 h 2975811"/>
              <a:gd name="connsiteX10" fmla="*/ 4403558 w 6280484"/>
              <a:gd name="connsiteY10" fmla="*/ 2606842 h 2975811"/>
              <a:gd name="connsiteX11" fmla="*/ 4403558 w 6280484"/>
              <a:gd name="connsiteY11" fmla="*/ 2975811 h 2975811"/>
              <a:gd name="connsiteX12" fmla="*/ 5967413 w 6280484"/>
              <a:gd name="connsiteY12" fmla="*/ 2889960 h 2975811"/>
              <a:gd name="connsiteX13" fmla="*/ 5880935 w 6280484"/>
              <a:gd name="connsiteY13" fmla="*/ 2818899 h 2975811"/>
              <a:gd name="connsiteX14" fmla="*/ 5871410 w 6280484"/>
              <a:gd name="connsiteY14" fmla="*/ 1909011 h 2975811"/>
              <a:gd name="connsiteX15" fmla="*/ 6280484 w 6280484"/>
              <a:gd name="connsiteY15" fmla="*/ 1909011 h 2975811"/>
              <a:gd name="connsiteX16" fmla="*/ 5871410 w 6280484"/>
              <a:gd name="connsiteY16" fmla="*/ 1596190 h 2975811"/>
              <a:gd name="connsiteX17" fmla="*/ 3224463 w 6280484"/>
              <a:gd name="connsiteY17" fmla="*/ 1596190 h 2975811"/>
              <a:gd name="connsiteX18" fmla="*/ 3224463 w 6280484"/>
              <a:gd name="connsiteY18" fmla="*/ 1860884 h 2975811"/>
              <a:gd name="connsiteX19" fmla="*/ 2173705 w 6280484"/>
              <a:gd name="connsiteY19" fmla="*/ 1860884 h 2975811"/>
              <a:gd name="connsiteX20" fmla="*/ 641684 w 6280484"/>
              <a:gd name="connsiteY20" fmla="*/ 24063 h 2975811"/>
              <a:gd name="connsiteX21" fmla="*/ 0 w 6280484"/>
              <a:gd name="connsiteY21" fmla="*/ 0 h 2975811"/>
              <a:gd name="connsiteX0" fmla="*/ 0 w 6280484"/>
              <a:gd name="connsiteY0" fmla="*/ 0 h 3021531"/>
              <a:gd name="connsiteX1" fmla="*/ 0 w 6280484"/>
              <a:gd name="connsiteY1" fmla="*/ 1524000 h 3021531"/>
              <a:gd name="connsiteX2" fmla="*/ 246982 w 6280484"/>
              <a:gd name="connsiteY2" fmla="*/ 1781509 h 3021531"/>
              <a:gd name="connsiteX3" fmla="*/ 240632 w 6280484"/>
              <a:gd name="connsiteY3" fmla="*/ 978569 h 3021531"/>
              <a:gd name="connsiteX4" fmla="*/ 449179 w 6280484"/>
              <a:gd name="connsiteY4" fmla="*/ 978569 h 3021531"/>
              <a:gd name="connsiteX5" fmla="*/ 449179 w 6280484"/>
              <a:gd name="connsiteY5" fmla="*/ 1780674 h 3021531"/>
              <a:gd name="connsiteX6" fmla="*/ 3320716 w 6280484"/>
              <a:gd name="connsiteY6" fmla="*/ 2406316 h 3021531"/>
              <a:gd name="connsiteX7" fmla="*/ 3777916 w 6280484"/>
              <a:gd name="connsiteY7" fmla="*/ 2229853 h 3021531"/>
              <a:gd name="connsiteX8" fmla="*/ 4772526 w 6280484"/>
              <a:gd name="connsiteY8" fmla="*/ 2229853 h 3021531"/>
              <a:gd name="connsiteX9" fmla="*/ 4716379 w 6280484"/>
              <a:gd name="connsiteY9" fmla="*/ 2719137 h 3021531"/>
              <a:gd name="connsiteX10" fmla="*/ 4403558 w 6280484"/>
              <a:gd name="connsiteY10" fmla="*/ 2606842 h 3021531"/>
              <a:gd name="connsiteX11" fmla="*/ 4403558 w 6280484"/>
              <a:gd name="connsiteY11" fmla="*/ 3021531 h 3021531"/>
              <a:gd name="connsiteX12" fmla="*/ 5967413 w 6280484"/>
              <a:gd name="connsiteY12" fmla="*/ 2889960 h 3021531"/>
              <a:gd name="connsiteX13" fmla="*/ 5880935 w 6280484"/>
              <a:gd name="connsiteY13" fmla="*/ 2818899 h 3021531"/>
              <a:gd name="connsiteX14" fmla="*/ 5871410 w 6280484"/>
              <a:gd name="connsiteY14" fmla="*/ 1909011 h 3021531"/>
              <a:gd name="connsiteX15" fmla="*/ 6280484 w 6280484"/>
              <a:gd name="connsiteY15" fmla="*/ 1909011 h 3021531"/>
              <a:gd name="connsiteX16" fmla="*/ 5871410 w 6280484"/>
              <a:gd name="connsiteY16" fmla="*/ 1596190 h 3021531"/>
              <a:gd name="connsiteX17" fmla="*/ 3224463 w 6280484"/>
              <a:gd name="connsiteY17" fmla="*/ 1596190 h 3021531"/>
              <a:gd name="connsiteX18" fmla="*/ 3224463 w 6280484"/>
              <a:gd name="connsiteY18" fmla="*/ 1860884 h 3021531"/>
              <a:gd name="connsiteX19" fmla="*/ 2173705 w 6280484"/>
              <a:gd name="connsiteY19" fmla="*/ 1860884 h 3021531"/>
              <a:gd name="connsiteX20" fmla="*/ 641684 w 6280484"/>
              <a:gd name="connsiteY20" fmla="*/ 24063 h 3021531"/>
              <a:gd name="connsiteX21" fmla="*/ 0 w 6280484"/>
              <a:gd name="connsiteY21" fmla="*/ 0 h 3021531"/>
              <a:gd name="connsiteX0" fmla="*/ 0 w 6280484"/>
              <a:gd name="connsiteY0" fmla="*/ 0 h 3021531"/>
              <a:gd name="connsiteX1" fmla="*/ 0 w 6280484"/>
              <a:gd name="connsiteY1" fmla="*/ 1524000 h 3021531"/>
              <a:gd name="connsiteX2" fmla="*/ 246982 w 6280484"/>
              <a:gd name="connsiteY2" fmla="*/ 1781509 h 3021531"/>
              <a:gd name="connsiteX3" fmla="*/ 240632 w 6280484"/>
              <a:gd name="connsiteY3" fmla="*/ 978569 h 3021531"/>
              <a:gd name="connsiteX4" fmla="*/ 449179 w 6280484"/>
              <a:gd name="connsiteY4" fmla="*/ 978569 h 3021531"/>
              <a:gd name="connsiteX5" fmla="*/ 449179 w 6280484"/>
              <a:gd name="connsiteY5" fmla="*/ 1780674 h 3021531"/>
              <a:gd name="connsiteX6" fmla="*/ 3320716 w 6280484"/>
              <a:gd name="connsiteY6" fmla="*/ 2406316 h 3021531"/>
              <a:gd name="connsiteX7" fmla="*/ 3777916 w 6280484"/>
              <a:gd name="connsiteY7" fmla="*/ 2229853 h 3021531"/>
              <a:gd name="connsiteX8" fmla="*/ 4772526 w 6280484"/>
              <a:gd name="connsiteY8" fmla="*/ 2229853 h 3021531"/>
              <a:gd name="connsiteX9" fmla="*/ 4716379 w 6280484"/>
              <a:gd name="connsiteY9" fmla="*/ 2719137 h 3021531"/>
              <a:gd name="connsiteX10" fmla="*/ 4403558 w 6280484"/>
              <a:gd name="connsiteY10" fmla="*/ 2606842 h 3021531"/>
              <a:gd name="connsiteX11" fmla="*/ 4403558 w 6280484"/>
              <a:gd name="connsiteY11" fmla="*/ 3021531 h 3021531"/>
              <a:gd name="connsiteX12" fmla="*/ 5967413 w 6280484"/>
              <a:gd name="connsiteY12" fmla="*/ 2935680 h 3021531"/>
              <a:gd name="connsiteX13" fmla="*/ 5880935 w 6280484"/>
              <a:gd name="connsiteY13" fmla="*/ 2818899 h 3021531"/>
              <a:gd name="connsiteX14" fmla="*/ 5871410 w 6280484"/>
              <a:gd name="connsiteY14" fmla="*/ 1909011 h 3021531"/>
              <a:gd name="connsiteX15" fmla="*/ 6280484 w 6280484"/>
              <a:gd name="connsiteY15" fmla="*/ 1909011 h 3021531"/>
              <a:gd name="connsiteX16" fmla="*/ 5871410 w 6280484"/>
              <a:gd name="connsiteY16" fmla="*/ 1596190 h 3021531"/>
              <a:gd name="connsiteX17" fmla="*/ 3224463 w 6280484"/>
              <a:gd name="connsiteY17" fmla="*/ 1596190 h 3021531"/>
              <a:gd name="connsiteX18" fmla="*/ 3224463 w 6280484"/>
              <a:gd name="connsiteY18" fmla="*/ 1860884 h 3021531"/>
              <a:gd name="connsiteX19" fmla="*/ 2173705 w 6280484"/>
              <a:gd name="connsiteY19" fmla="*/ 1860884 h 3021531"/>
              <a:gd name="connsiteX20" fmla="*/ 641684 w 6280484"/>
              <a:gd name="connsiteY20" fmla="*/ 24063 h 3021531"/>
              <a:gd name="connsiteX21" fmla="*/ 0 w 6280484"/>
              <a:gd name="connsiteY21" fmla="*/ 0 h 3021531"/>
              <a:gd name="connsiteX0" fmla="*/ 0 w 6280484"/>
              <a:gd name="connsiteY0" fmla="*/ 0 h 3021531"/>
              <a:gd name="connsiteX1" fmla="*/ 0 w 6280484"/>
              <a:gd name="connsiteY1" fmla="*/ 1524000 h 3021531"/>
              <a:gd name="connsiteX2" fmla="*/ 246982 w 6280484"/>
              <a:gd name="connsiteY2" fmla="*/ 1781509 h 3021531"/>
              <a:gd name="connsiteX3" fmla="*/ 240632 w 6280484"/>
              <a:gd name="connsiteY3" fmla="*/ 978569 h 3021531"/>
              <a:gd name="connsiteX4" fmla="*/ 449179 w 6280484"/>
              <a:gd name="connsiteY4" fmla="*/ 978569 h 3021531"/>
              <a:gd name="connsiteX5" fmla="*/ 449179 w 6280484"/>
              <a:gd name="connsiteY5" fmla="*/ 1780674 h 3021531"/>
              <a:gd name="connsiteX6" fmla="*/ 3320716 w 6280484"/>
              <a:gd name="connsiteY6" fmla="*/ 2406316 h 3021531"/>
              <a:gd name="connsiteX7" fmla="*/ 3777916 w 6280484"/>
              <a:gd name="connsiteY7" fmla="*/ 2229853 h 3021531"/>
              <a:gd name="connsiteX8" fmla="*/ 4772526 w 6280484"/>
              <a:gd name="connsiteY8" fmla="*/ 2229853 h 3021531"/>
              <a:gd name="connsiteX9" fmla="*/ 4716379 w 6280484"/>
              <a:gd name="connsiteY9" fmla="*/ 2719137 h 3021531"/>
              <a:gd name="connsiteX10" fmla="*/ 4403558 w 6280484"/>
              <a:gd name="connsiteY10" fmla="*/ 2606842 h 3021531"/>
              <a:gd name="connsiteX11" fmla="*/ 4403558 w 6280484"/>
              <a:gd name="connsiteY11" fmla="*/ 3021531 h 3021531"/>
              <a:gd name="connsiteX12" fmla="*/ 5967413 w 6280484"/>
              <a:gd name="connsiteY12" fmla="*/ 2935680 h 3021531"/>
              <a:gd name="connsiteX13" fmla="*/ 5880935 w 6280484"/>
              <a:gd name="connsiteY13" fmla="*/ 2818899 h 3021531"/>
              <a:gd name="connsiteX14" fmla="*/ 5924750 w 6280484"/>
              <a:gd name="connsiteY14" fmla="*/ 1939491 h 3021531"/>
              <a:gd name="connsiteX15" fmla="*/ 6280484 w 6280484"/>
              <a:gd name="connsiteY15" fmla="*/ 1909011 h 3021531"/>
              <a:gd name="connsiteX16" fmla="*/ 5871410 w 6280484"/>
              <a:gd name="connsiteY16" fmla="*/ 1596190 h 3021531"/>
              <a:gd name="connsiteX17" fmla="*/ 3224463 w 6280484"/>
              <a:gd name="connsiteY17" fmla="*/ 1596190 h 3021531"/>
              <a:gd name="connsiteX18" fmla="*/ 3224463 w 6280484"/>
              <a:gd name="connsiteY18" fmla="*/ 1860884 h 3021531"/>
              <a:gd name="connsiteX19" fmla="*/ 2173705 w 6280484"/>
              <a:gd name="connsiteY19" fmla="*/ 1860884 h 3021531"/>
              <a:gd name="connsiteX20" fmla="*/ 641684 w 6280484"/>
              <a:gd name="connsiteY20" fmla="*/ 24063 h 3021531"/>
              <a:gd name="connsiteX21" fmla="*/ 0 w 6280484"/>
              <a:gd name="connsiteY21" fmla="*/ 0 h 3021531"/>
              <a:gd name="connsiteX0" fmla="*/ 0 w 6280484"/>
              <a:gd name="connsiteY0" fmla="*/ 0 h 3021531"/>
              <a:gd name="connsiteX1" fmla="*/ 0 w 6280484"/>
              <a:gd name="connsiteY1" fmla="*/ 1524000 h 3021531"/>
              <a:gd name="connsiteX2" fmla="*/ 246982 w 6280484"/>
              <a:gd name="connsiteY2" fmla="*/ 1781509 h 3021531"/>
              <a:gd name="connsiteX3" fmla="*/ 240632 w 6280484"/>
              <a:gd name="connsiteY3" fmla="*/ 978569 h 3021531"/>
              <a:gd name="connsiteX4" fmla="*/ 449179 w 6280484"/>
              <a:gd name="connsiteY4" fmla="*/ 978569 h 3021531"/>
              <a:gd name="connsiteX5" fmla="*/ 449179 w 6280484"/>
              <a:gd name="connsiteY5" fmla="*/ 1780674 h 3021531"/>
              <a:gd name="connsiteX6" fmla="*/ 3320716 w 6280484"/>
              <a:gd name="connsiteY6" fmla="*/ 2406316 h 3021531"/>
              <a:gd name="connsiteX7" fmla="*/ 3777916 w 6280484"/>
              <a:gd name="connsiteY7" fmla="*/ 2229853 h 3021531"/>
              <a:gd name="connsiteX8" fmla="*/ 4772526 w 6280484"/>
              <a:gd name="connsiteY8" fmla="*/ 2229853 h 3021531"/>
              <a:gd name="connsiteX9" fmla="*/ 4716379 w 6280484"/>
              <a:gd name="connsiteY9" fmla="*/ 2719137 h 3021531"/>
              <a:gd name="connsiteX10" fmla="*/ 4403558 w 6280484"/>
              <a:gd name="connsiteY10" fmla="*/ 2606842 h 3021531"/>
              <a:gd name="connsiteX11" fmla="*/ 4403558 w 6280484"/>
              <a:gd name="connsiteY11" fmla="*/ 3021531 h 3021531"/>
              <a:gd name="connsiteX12" fmla="*/ 5967413 w 6280484"/>
              <a:gd name="connsiteY12" fmla="*/ 2935680 h 3021531"/>
              <a:gd name="connsiteX13" fmla="*/ 5941895 w 6280484"/>
              <a:gd name="connsiteY13" fmla="*/ 2803659 h 3021531"/>
              <a:gd name="connsiteX14" fmla="*/ 5924750 w 6280484"/>
              <a:gd name="connsiteY14" fmla="*/ 1939491 h 3021531"/>
              <a:gd name="connsiteX15" fmla="*/ 6280484 w 6280484"/>
              <a:gd name="connsiteY15" fmla="*/ 1909011 h 3021531"/>
              <a:gd name="connsiteX16" fmla="*/ 5871410 w 6280484"/>
              <a:gd name="connsiteY16" fmla="*/ 1596190 h 3021531"/>
              <a:gd name="connsiteX17" fmla="*/ 3224463 w 6280484"/>
              <a:gd name="connsiteY17" fmla="*/ 1596190 h 3021531"/>
              <a:gd name="connsiteX18" fmla="*/ 3224463 w 6280484"/>
              <a:gd name="connsiteY18" fmla="*/ 1860884 h 3021531"/>
              <a:gd name="connsiteX19" fmla="*/ 2173705 w 6280484"/>
              <a:gd name="connsiteY19" fmla="*/ 1860884 h 3021531"/>
              <a:gd name="connsiteX20" fmla="*/ 641684 w 6280484"/>
              <a:gd name="connsiteY20" fmla="*/ 24063 h 3021531"/>
              <a:gd name="connsiteX21" fmla="*/ 0 w 6280484"/>
              <a:gd name="connsiteY21" fmla="*/ 0 h 3021531"/>
              <a:gd name="connsiteX0" fmla="*/ 0 w 6333824"/>
              <a:gd name="connsiteY0" fmla="*/ 0 h 3021531"/>
              <a:gd name="connsiteX1" fmla="*/ 0 w 6333824"/>
              <a:gd name="connsiteY1" fmla="*/ 1524000 h 3021531"/>
              <a:gd name="connsiteX2" fmla="*/ 246982 w 6333824"/>
              <a:gd name="connsiteY2" fmla="*/ 1781509 h 3021531"/>
              <a:gd name="connsiteX3" fmla="*/ 240632 w 6333824"/>
              <a:gd name="connsiteY3" fmla="*/ 978569 h 3021531"/>
              <a:gd name="connsiteX4" fmla="*/ 449179 w 6333824"/>
              <a:gd name="connsiteY4" fmla="*/ 978569 h 3021531"/>
              <a:gd name="connsiteX5" fmla="*/ 449179 w 6333824"/>
              <a:gd name="connsiteY5" fmla="*/ 1780674 h 3021531"/>
              <a:gd name="connsiteX6" fmla="*/ 3320716 w 6333824"/>
              <a:gd name="connsiteY6" fmla="*/ 2406316 h 3021531"/>
              <a:gd name="connsiteX7" fmla="*/ 3777916 w 6333824"/>
              <a:gd name="connsiteY7" fmla="*/ 2229853 h 3021531"/>
              <a:gd name="connsiteX8" fmla="*/ 4772526 w 6333824"/>
              <a:gd name="connsiteY8" fmla="*/ 2229853 h 3021531"/>
              <a:gd name="connsiteX9" fmla="*/ 4716379 w 6333824"/>
              <a:gd name="connsiteY9" fmla="*/ 2719137 h 3021531"/>
              <a:gd name="connsiteX10" fmla="*/ 4403558 w 6333824"/>
              <a:gd name="connsiteY10" fmla="*/ 2606842 h 3021531"/>
              <a:gd name="connsiteX11" fmla="*/ 4403558 w 6333824"/>
              <a:gd name="connsiteY11" fmla="*/ 3021531 h 3021531"/>
              <a:gd name="connsiteX12" fmla="*/ 5967413 w 6333824"/>
              <a:gd name="connsiteY12" fmla="*/ 2935680 h 3021531"/>
              <a:gd name="connsiteX13" fmla="*/ 5941895 w 6333824"/>
              <a:gd name="connsiteY13" fmla="*/ 2803659 h 3021531"/>
              <a:gd name="connsiteX14" fmla="*/ 5924750 w 6333824"/>
              <a:gd name="connsiteY14" fmla="*/ 1939491 h 3021531"/>
              <a:gd name="connsiteX15" fmla="*/ 6333824 w 6333824"/>
              <a:gd name="connsiteY15" fmla="*/ 1939491 h 3021531"/>
              <a:gd name="connsiteX16" fmla="*/ 5871410 w 6333824"/>
              <a:gd name="connsiteY16" fmla="*/ 1596190 h 3021531"/>
              <a:gd name="connsiteX17" fmla="*/ 3224463 w 6333824"/>
              <a:gd name="connsiteY17" fmla="*/ 1596190 h 3021531"/>
              <a:gd name="connsiteX18" fmla="*/ 3224463 w 6333824"/>
              <a:gd name="connsiteY18" fmla="*/ 1860884 h 3021531"/>
              <a:gd name="connsiteX19" fmla="*/ 2173705 w 6333824"/>
              <a:gd name="connsiteY19" fmla="*/ 1860884 h 3021531"/>
              <a:gd name="connsiteX20" fmla="*/ 641684 w 6333824"/>
              <a:gd name="connsiteY20" fmla="*/ 24063 h 3021531"/>
              <a:gd name="connsiteX21" fmla="*/ 0 w 6333824"/>
              <a:gd name="connsiteY21" fmla="*/ 0 h 302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33824" h="3021531">
                <a:moveTo>
                  <a:pt x="0" y="0"/>
                </a:moveTo>
                <a:lnTo>
                  <a:pt x="0" y="1524000"/>
                </a:lnTo>
                <a:lnTo>
                  <a:pt x="246982" y="1781509"/>
                </a:lnTo>
                <a:cubicBezTo>
                  <a:pt x="244865" y="1513862"/>
                  <a:pt x="242749" y="1246216"/>
                  <a:pt x="240632" y="978569"/>
                </a:cubicBezTo>
                <a:lnTo>
                  <a:pt x="449179" y="978569"/>
                </a:lnTo>
                <a:lnTo>
                  <a:pt x="449179" y="1780674"/>
                </a:lnTo>
                <a:cubicBezTo>
                  <a:pt x="965869" y="2088482"/>
                  <a:pt x="3168316" y="2465137"/>
                  <a:pt x="3320716" y="2406316"/>
                </a:cubicBezTo>
                <a:lnTo>
                  <a:pt x="3777916" y="2229853"/>
                </a:lnTo>
                <a:cubicBezTo>
                  <a:pt x="4019884" y="2200443"/>
                  <a:pt x="4549441" y="2338806"/>
                  <a:pt x="4772526" y="2229853"/>
                </a:cubicBezTo>
                <a:cubicBezTo>
                  <a:pt x="4928936" y="2311400"/>
                  <a:pt x="4777874" y="2656306"/>
                  <a:pt x="4716379" y="2719137"/>
                </a:cubicBezTo>
                <a:lnTo>
                  <a:pt x="4403558" y="2606842"/>
                </a:lnTo>
                <a:lnTo>
                  <a:pt x="4403558" y="3021531"/>
                </a:lnTo>
                <a:lnTo>
                  <a:pt x="5967413" y="2935680"/>
                </a:lnTo>
                <a:lnTo>
                  <a:pt x="5941895" y="2803659"/>
                </a:lnTo>
                <a:lnTo>
                  <a:pt x="5924750" y="1939491"/>
                </a:lnTo>
                <a:lnTo>
                  <a:pt x="6333824" y="1939491"/>
                </a:lnTo>
                <a:lnTo>
                  <a:pt x="5871410" y="1596190"/>
                </a:lnTo>
                <a:lnTo>
                  <a:pt x="3224463" y="1596190"/>
                </a:lnTo>
                <a:lnTo>
                  <a:pt x="3224463" y="1860884"/>
                </a:lnTo>
                <a:lnTo>
                  <a:pt x="2173705" y="1860884"/>
                </a:lnTo>
                <a:lnTo>
                  <a:pt x="641684" y="24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encilSketch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030" name="Freeform 1029"/>
          <p:cNvSpPr/>
          <p:nvPr/>
        </p:nvSpPr>
        <p:spPr>
          <a:xfrm>
            <a:off x="485298" y="3642360"/>
            <a:ext cx="7927181" cy="1395412"/>
          </a:xfrm>
          <a:custGeom>
            <a:avLst/>
            <a:gdLst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41960 w 7886700"/>
              <a:gd name="connsiteY4" fmla="*/ 106680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0100 w 7886700"/>
              <a:gd name="connsiteY8" fmla="*/ 30480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1340 w 7886700"/>
              <a:gd name="connsiteY13" fmla="*/ 967740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41960 w 7886700"/>
              <a:gd name="connsiteY4" fmla="*/ 106680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0100 w 7886700"/>
              <a:gd name="connsiteY8" fmla="*/ 30480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04197 w 7886700"/>
              <a:gd name="connsiteY13" fmla="*/ 948690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41960 w 7886700"/>
              <a:gd name="connsiteY4" fmla="*/ 106680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0100 w 7886700"/>
              <a:gd name="connsiteY8" fmla="*/ 30480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3722 w 7886700"/>
              <a:gd name="connsiteY13" fmla="*/ 936784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41960 w 7886700"/>
              <a:gd name="connsiteY4" fmla="*/ 106680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2481 w 7886700"/>
              <a:gd name="connsiteY8" fmla="*/ 13811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3722 w 7886700"/>
              <a:gd name="connsiteY13" fmla="*/ 936784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89560 w 7886700"/>
              <a:gd name="connsiteY2" fmla="*/ 419100 h 1371600"/>
              <a:gd name="connsiteX3" fmla="*/ 388620 w 7886700"/>
              <a:gd name="connsiteY3" fmla="*/ 68580 h 1371600"/>
              <a:gd name="connsiteX4" fmla="*/ 465772 w 7886700"/>
              <a:gd name="connsiteY4" fmla="*/ 63818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2481 w 7886700"/>
              <a:gd name="connsiteY8" fmla="*/ 13811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3722 w 7886700"/>
              <a:gd name="connsiteY13" fmla="*/ 936784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0 w 7886700"/>
              <a:gd name="connsiteY0" fmla="*/ 1371600 h 1371600"/>
              <a:gd name="connsiteX1" fmla="*/ 0 w 7886700"/>
              <a:gd name="connsiteY1" fmla="*/ 419100 h 1371600"/>
              <a:gd name="connsiteX2" fmla="*/ 256222 w 7886700"/>
              <a:gd name="connsiteY2" fmla="*/ 423863 h 1371600"/>
              <a:gd name="connsiteX3" fmla="*/ 388620 w 7886700"/>
              <a:gd name="connsiteY3" fmla="*/ 68580 h 1371600"/>
              <a:gd name="connsiteX4" fmla="*/ 465772 w 7886700"/>
              <a:gd name="connsiteY4" fmla="*/ 63818 h 1371600"/>
              <a:gd name="connsiteX5" fmla="*/ 624840 w 7886700"/>
              <a:gd name="connsiteY5" fmla="*/ 0 h 1371600"/>
              <a:gd name="connsiteX6" fmla="*/ 624840 w 7886700"/>
              <a:gd name="connsiteY6" fmla="*/ 281940 h 1371600"/>
              <a:gd name="connsiteX7" fmla="*/ 800100 w 7886700"/>
              <a:gd name="connsiteY7" fmla="*/ 281940 h 1371600"/>
              <a:gd name="connsiteX8" fmla="*/ 802481 w 7886700"/>
              <a:gd name="connsiteY8" fmla="*/ 13811 h 1371600"/>
              <a:gd name="connsiteX9" fmla="*/ 3840480 w 7886700"/>
              <a:gd name="connsiteY9" fmla="*/ 487680 h 1371600"/>
              <a:gd name="connsiteX10" fmla="*/ 4404360 w 7886700"/>
              <a:gd name="connsiteY10" fmla="*/ 518160 h 1371600"/>
              <a:gd name="connsiteX11" fmla="*/ 4442460 w 7886700"/>
              <a:gd name="connsiteY11" fmla="*/ 868680 h 1371600"/>
              <a:gd name="connsiteX12" fmla="*/ 5052060 w 7886700"/>
              <a:gd name="connsiteY12" fmla="*/ 1089660 h 1371600"/>
              <a:gd name="connsiteX13" fmla="*/ 6913722 w 7886700"/>
              <a:gd name="connsiteY13" fmla="*/ 936784 h 1371600"/>
              <a:gd name="connsiteX14" fmla="*/ 7886700 w 7886700"/>
              <a:gd name="connsiteY14" fmla="*/ 1295400 h 1371600"/>
              <a:gd name="connsiteX15" fmla="*/ 2430780 w 7886700"/>
              <a:gd name="connsiteY15" fmla="*/ 1249680 h 1371600"/>
              <a:gd name="connsiteX16" fmla="*/ 0 w 7886700"/>
              <a:gd name="connsiteY16" fmla="*/ 1371600 h 1371600"/>
              <a:gd name="connsiteX0" fmla="*/ 35718 w 7922418"/>
              <a:gd name="connsiteY0" fmla="*/ 1371600 h 1371600"/>
              <a:gd name="connsiteX1" fmla="*/ 0 w 7922418"/>
              <a:gd name="connsiteY1" fmla="*/ 409575 h 1371600"/>
              <a:gd name="connsiteX2" fmla="*/ 291940 w 7922418"/>
              <a:gd name="connsiteY2" fmla="*/ 423863 h 1371600"/>
              <a:gd name="connsiteX3" fmla="*/ 424338 w 7922418"/>
              <a:gd name="connsiteY3" fmla="*/ 68580 h 1371600"/>
              <a:gd name="connsiteX4" fmla="*/ 501490 w 7922418"/>
              <a:gd name="connsiteY4" fmla="*/ 63818 h 1371600"/>
              <a:gd name="connsiteX5" fmla="*/ 660558 w 7922418"/>
              <a:gd name="connsiteY5" fmla="*/ 0 h 1371600"/>
              <a:gd name="connsiteX6" fmla="*/ 660558 w 7922418"/>
              <a:gd name="connsiteY6" fmla="*/ 281940 h 1371600"/>
              <a:gd name="connsiteX7" fmla="*/ 835818 w 7922418"/>
              <a:gd name="connsiteY7" fmla="*/ 281940 h 1371600"/>
              <a:gd name="connsiteX8" fmla="*/ 838199 w 7922418"/>
              <a:gd name="connsiteY8" fmla="*/ 13811 h 1371600"/>
              <a:gd name="connsiteX9" fmla="*/ 3876198 w 7922418"/>
              <a:gd name="connsiteY9" fmla="*/ 487680 h 1371600"/>
              <a:gd name="connsiteX10" fmla="*/ 4440078 w 7922418"/>
              <a:gd name="connsiteY10" fmla="*/ 518160 h 1371600"/>
              <a:gd name="connsiteX11" fmla="*/ 4478178 w 7922418"/>
              <a:gd name="connsiteY11" fmla="*/ 868680 h 1371600"/>
              <a:gd name="connsiteX12" fmla="*/ 5087778 w 7922418"/>
              <a:gd name="connsiteY12" fmla="*/ 1089660 h 1371600"/>
              <a:gd name="connsiteX13" fmla="*/ 6949440 w 7922418"/>
              <a:gd name="connsiteY13" fmla="*/ 936784 h 1371600"/>
              <a:gd name="connsiteX14" fmla="*/ 7922418 w 7922418"/>
              <a:gd name="connsiteY14" fmla="*/ 1295400 h 1371600"/>
              <a:gd name="connsiteX15" fmla="*/ 2466498 w 7922418"/>
              <a:gd name="connsiteY15" fmla="*/ 1249680 h 1371600"/>
              <a:gd name="connsiteX16" fmla="*/ 35718 w 7922418"/>
              <a:gd name="connsiteY16" fmla="*/ 1371600 h 1371600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40581 w 7927181"/>
              <a:gd name="connsiteY7" fmla="*/ 281940 h 1395412"/>
              <a:gd name="connsiteX8" fmla="*/ 842962 w 7927181"/>
              <a:gd name="connsiteY8" fmla="*/ 13811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40581 w 7927181"/>
              <a:gd name="connsiteY7" fmla="*/ 281940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2012 w 7927181"/>
              <a:gd name="connsiteY7" fmla="*/ 277177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6774 w 7927181"/>
              <a:gd name="connsiteY7" fmla="*/ 279558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4393 w 7927181"/>
              <a:gd name="connsiteY7" fmla="*/ 281939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9156 w 7927181"/>
              <a:gd name="connsiteY7" fmla="*/ 281939 h 1395412"/>
              <a:gd name="connsiteX8" fmla="*/ 862012 w 7927181"/>
              <a:gd name="connsiteY8" fmla="*/ 16192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  <a:gd name="connsiteX0" fmla="*/ 0 w 7927181"/>
              <a:gd name="connsiteY0" fmla="*/ 1395412 h 1395412"/>
              <a:gd name="connsiteX1" fmla="*/ 4763 w 7927181"/>
              <a:gd name="connsiteY1" fmla="*/ 409575 h 1395412"/>
              <a:gd name="connsiteX2" fmla="*/ 296703 w 7927181"/>
              <a:gd name="connsiteY2" fmla="*/ 423863 h 1395412"/>
              <a:gd name="connsiteX3" fmla="*/ 429101 w 7927181"/>
              <a:gd name="connsiteY3" fmla="*/ 68580 h 1395412"/>
              <a:gd name="connsiteX4" fmla="*/ 506253 w 7927181"/>
              <a:gd name="connsiteY4" fmla="*/ 63818 h 1395412"/>
              <a:gd name="connsiteX5" fmla="*/ 665321 w 7927181"/>
              <a:gd name="connsiteY5" fmla="*/ 0 h 1395412"/>
              <a:gd name="connsiteX6" fmla="*/ 665321 w 7927181"/>
              <a:gd name="connsiteY6" fmla="*/ 281940 h 1395412"/>
              <a:gd name="connsiteX7" fmla="*/ 869156 w 7927181"/>
              <a:gd name="connsiteY7" fmla="*/ 281939 h 1395412"/>
              <a:gd name="connsiteX8" fmla="*/ 871537 w 7927181"/>
              <a:gd name="connsiteY8" fmla="*/ 1905 h 1395412"/>
              <a:gd name="connsiteX9" fmla="*/ 3880961 w 7927181"/>
              <a:gd name="connsiteY9" fmla="*/ 487680 h 1395412"/>
              <a:gd name="connsiteX10" fmla="*/ 4444841 w 7927181"/>
              <a:gd name="connsiteY10" fmla="*/ 518160 h 1395412"/>
              <a:gd name="connsiteX11" fmla="*/ 4482941 w 7927181"/>
              <a:gd name="connsiteY11" fmla="*/ 868680 h 1395412"/>
              <a:gd name="connsiteX12" fmla="*/ 5092541 w 7927181"/>
              <a:gd name="connsiteY12" fmla="*/ 1089660 h 1395412"/>
              <a:gd name="connsiteX13" fmla="*/ 6954203 w 7927181"/>
              <a:gd name="connsiteY13" fmla="*/ 936784 h 1395412"/>
              <a:gd name="connsiteX14" fmla="*/ 7927181 w 7927181"/>
              <a:gd name="connsiteY14" fmla="*/ 1295400 h 1395412"/>
              <a:gd name="connsiteX15" fmla="*/ 2471261 w 7927181"/>
              <a:gd name="connsiteY15" fmla="*/ 1249680 h 1395412"/>
              <a:gd name="connsiteX16" fmla="*/ 0 w 7927181"/>
              <a:gd name="connsiteY16" fmla="*/ 1395412 h 139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27181" h="1395412">
                <a:moveTo>
                  <a:pt x="0" y="1395412"/>
                </a:moveTo>
                <a:cubicBezTo>
                  <a:pt x="1588" y="1066800"/>
                  <a:pt x="3175" y="738187"/>
                  <a:pt x="4763" y="409575"/>
                </a:cubicBezTo>
                <a:lnTo>
                  <a:pt x="296703" y="423863"/>
                </a:lnTo>
                <a:lnTo>
                  <a:pt x="429101" y="68580"/>
                </a:lnTo>
                <a:lnTo>
                  <a:pt x="506253" y="63818"/>
                </a:lnTo>
                <a:lnTo>
                  <a:pt x="665321" y="0"/>
                </a:lnTo>
                <a:lnTo>
                  <a:pt x="665321" y="281940"/>
                </a:lnTo>
                <a:lnTo>
                  <a:pt x="869156" y="281939"/>
                </a:lnTo>
                <a:cubicBezTo>
                  <a:pt x="869950" y="192563"/>
                  <a:pt x="870743" y="91281"/>
                  <a:pt x="871537" y="1905"/>
                </a:cubicBezTo>
                <a:lnTo>
                  <a:pt x="3880961" y="487680"/>
                </a:lnTo>
                <a:lnTo>
                  <a:pt x="4444841" y="518160"/>
                </a:lnTo>
                <a:lnTo>
                  <a:pt x="4482941" y="868680"/>
                </a:lnTo>
                <a:lnTo>
                  <a:pt x="5092541" y="1089660"/>
                </a:lnTo>
                <a:lnTo>
                  <a:pt x="6954203" y="936784"/>
                </a:lnTo>
                <a:lnTo>
                  <a:pt x="7927181" y="1295400"/>
                </a:lnTo>
                <a:lnTo>
                  <a:pt x="2471261" y="1249680"/>
                </a:lnTo>
                <a:lnTo>
                  <a:pt x="0" y="1395412"/>
                </a:lnTo>
                <a:close/>
              </a:path>
            </a:pathLst>
          </a:cu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encilSketch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6003131" y="1981200"/>
            <a:ext cx="466725" cy="1171575"/>
          </a:xfrm>
          <a:custGeom>
            <a:avLst/>
            <a:gdLst>
              <a:gd name="connsiteX0" fmla="*/ 0 w 454818"/>
              <a:gd name="connsiteY0" fmla="*/ 90488 h 1171575"/>
              <a:gd name="connsiteX1" fmla="*/ 454818 w 454818"/>
              <a:gd name="connsiteY1" fmla="*/ 0 h 1171575"/>
              <a:gd name="connsiteX2" fmla="*/ 454818 w 454818"/>
              <a:gd name="connsiteY2" fmla="*/ 976313 h 1171575"/>
              <a:gd name="connsiteX3" fmla="*/ 0 w 454818"/>
              <a:gd name="connsiteY3" fmla="*/ 1171575 h 1171575"/>
              <a:gd name="connsiteX4" fmla="*/ 0 w 454818"/>
              <a:gd name="connsiteY4" fmla="*/ 90488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818" h="1171575">
                <a:moveTo>
                  <a:pt x="0" y="90488"/>
                </a:moveTo>
                <a:lnTo>
                  <a:pt x="454818" y="0"/>
                </a:lnTo>
                <a:lnTo>
                  <a:pt x="454818" y="976313"/>
                </a:lnTo>
                <a:lnTo>
                  <a:pt x="0" y="1171575"/>
                </a:lnTo>
                <a:lnTo>
                  <a:pt x="0" y="90488"/>
                </a:lnTo>
                <a:close/>
              </a:path>
            </a:pathLst>
          </a:custGeom>
          <a:solidFill>
            <a:srgbClr val="663300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031" name="Rectangle 1030"/>
          <p:cNvSpPr/>
          <p:nvPr/>
        </p:nvSpPr>
        <p:spPr>
          <a:xfrm>
            <a:off x="4451310" y="3137333"/>
            <a:ext cx="1329612" cy="98786"/>
          </a:xfrm>
          <a:prstGeom prst="rect">
            <a:avLst/>
          </a:prstGeom>
          <a:solidFill>
            <a:srgbClr val="6633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35" name="Rectangle 1034"/>
          <p:cNvSpPr/>
          <p:nvPr/>
        </p:nvSpPr>
        <p:spPr>
          <a:xfrm>
            <a:off x="4727179" y="3428161"/>
            <a:ext cx="777875" cy="52479"/>
          </a:xfrm>
          <a:prstGeom prst="rect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756584" y="4088561"/>
            <a:ext cx="707159" cy="52479"/>
          </a:xfrm>
          <a:prstGeom prst="rect">
            <a:avLst/>
          </a:prstGeom>
          <a:solidFill>
            <a:srgbClr val="00206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92487" y="4060016"/>
            <a:ext cx="1035352" cy="2225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37" name="Freeform 1036"/>
          <p:cNvSpPr/>
          <p:nvPr/>
        </p:nvSpPr>
        <p:spPr>
          <a:xfrm>
            <a:off x="4530725" y="3359150"/>
            <a:ext cx="1193800" cy="66675"/>
          </a:xfrm>
          <a:custGeom>
            <a:avLst/>
            <a:gdLst>
              <a:gd name="connsiteX0" fmla="*/ 107950 w 1193800"/>
              <a:gd name="connsiteY0" fmla="*/ 0 h 66675"/>
              <a:gd name="connsiteX1" fmla="*/ 1057275 w 1193800"/>
              <a:gd name="connsiteY1" fmla="*/ 0 h 66675"/>
              <a:gd name="connsiteX2" fmla="*/ 1193800 w 1193800"/>
              <a:gd name="connsiteY2" fmla="*/ 66675 h 66675"/>
              <a:gd name="connsiteX3" fmla="*/ 0 w 1193800"/>
              <a:gd name="connsiteY3" fmla="*/ 66675 h 66675"/>
              <a:gd name="connsiteX4" fmla="*/ 107950 w 1193800"/>
              <a:gd name="connsiteY4" fmla="*/ 0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800" h="66675">
                <a:moveTo>
                  <a:pt x="107950" y="0"/>
                </a:moveTo>
                <a:lnTo>
                  <a:pt x="1057275" y="0"/>
                </a:lnTo>
                <a:lnTo>
                  <a:pt x="1193800" y="66675"/>
                </a:lnTo>
                <a:lnTo>
                  <a:pt x="0" y="66675"/>
                </a:lnTo>
                <a:lnTo>
                  <a:pt x="107950" y="0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32" name="Freeform 1031"/>
          <p:cNvSpPr/>
          <p:nvPr/>
        </p:nvSpPr>
        <p:spPr>
          <a:xfrm>
            <a:off x="4319588" y="3233738"/>
            <a:ext cx="1593056" cy="130968"/>
          </a:xfrm>
          <a:custGeom>
            <a:avLst/>
            <a:gdLst>
              <a:gd name="connsiteX0" fmla="*/ 9525 w 1593056"/>
              <a:gd name="connsiteY0" fmla="*/ 0 h 130968"/>
              <a:gd name="connsiteX1" fmla="*/ 1593056 w 1593056"/>
              <a:gd name="connsiteY1" fmla="*/ 0 h 130968"/>
              <a:gd name="connsiteX2" fmla="*/ 1593056 w 1593056"/>
              <a:gd name="connsiteY2" fmla="*/ 130968 h 130968"/>
              <a:gd name="connsiteX3" fmla="*/ 0 w 1593056"/>
              <a:gd name="connsiteY3" fmla="*/ 130968 h 130968"/>
              <a:gd name="connsiteX4" fmla="*/ 9525 w 1593056"/>
              <a:gd name="connsiteY4" fmla="*/ 0 h 1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056" h="130968">
                <a:moveTo>
                  <a:pt x="9525" y="0"/>
                </a:moveTo>
                <a:lnTo>
                  <a:pt x="1593056" y="0"/>
                </a:lnTo>
                <a:lnTo>
                  <a:pt x="1593056" y="130968"/>
                </a:lnTo>
                <a:lnTo>
                  <a:pt x="0" y="130968"/>
                </a:lnTo>
                <a:lnTo>
                  <a:pt x="9525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045" name="Group 1044"/>
          <p:cNvGrpSpPr/>
          <p:nvPr/>
        </p:nvGrpSpPr>
        <p:grpSpPr>
          <a:xfrm>
            <a:off x="5595937" y="3238499"/>
            <a:ext cx="311944" cy="123824"/>
            <a:chOff x="5595937" y="3248024"/>
            <a:chExt cx="311944" cy="123824"/>
          </a:xfrm>
        </p:grpSpPr>
        <p:cxnSp>
          <p:nvCxnSpPr>
            <p:cNvPr id="1039" name="Straight Connector 1038"/>
            <p:cNvCxnSpPr/>
            <p:nvPr/>
          </p:nvCxnSpPr>
          <p:spPr>
            <a:xfrm flipV="1">
              <a:off x="5698331" y="3286125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5698331" y="3317082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5698331" y="3350420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/>
            <p:cNvCxnSpPr/>
            <p:nvPr/>
          </p:nvCxnSpPr>
          <p:spPr>
            <a:xfrm>
              <a:off x="5698331" y="3248024"/>
              <a:ext cx="0" cy="1238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595937" y="3248024"/>
              <a:ext cx="0" cy="1238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 flipH="1">
            <a:off x="4319594" y="3236915"/>
            <a:ext cx="314412" cy="123824"/>
            <a:chOff x="5569747" y="3248024"/>
            <a:chExt cx="345853" cy="123824"/>
          </a:xfrm>
        </p:grpSpPr>
        <p:cxnSp>
          <p:nvCxnSpPr>
            <p:cNvPr id="125" name="Straight Connector 124"/>
            <p:cNvCxnSpPr/>
            <p:nvPr/>
          </p:nvCxnSpPr>
          <p:spPr>
            <a:xfrm flipV="1">
              <a:off x="5698331" y="3286124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698331" y="3317082"/>
              <a:ext cx="2095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698331" y="3350420"/>
              <a:ext cx="2172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698331" y="3248024"/>
              <a:ext cx="0" cy="1238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5569747" y="3248024"/>
              <a:ext cx="0" cy="12382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6" name="Rectangle 1045"/>
          <p:cNvSpPr/>
          <p:nvPr/>
        </p:nvSpPr>
        <p:spPr>
          <a:xfrm>
            <a:off x="4722079" y="3480640"/>
            <a:ext cx="112196" cy="39365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993541" y="3480640"/>
            <a:ext cx="266639" cy="39603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388829" y="3480640"/>
            <a:ext cx="112196" cy="39365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47" name="Rectangle 1046"/>
          <p:cNvSpPr/>
          <p:nvPr/>
        </p:nvSpPr>
        <p:spPr>
          <a:xfrm>
            <a:off x="4652963" y="3911266"/>
            <a:ext cx="914400" cy="45719"/>
          </a:xfrm>
          <a:prstGeom prst="rect">
            <a:avLst/>
          </a:prstGeom>
          <a:solidFill>
            <a:srgbClr val="808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48" name="Rectangle 1047"/>
          <p:cNvSpPr/>
          <p:nvPr/>
        </p:nvSpPr>
        <p:spPr>
          <a:xfrm>
            <a:off x="4600699" y="3956985"/>
            <a:ext cx="1018929" cy="103046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592487" y="3875422"/>
            <a:ext cx="1035352" cy="3584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4727549" y="3912398"/>
            <a:ext cx="755703" cy="45719"/>
          </a:xfrm>
          <a:prstGeom prst="rect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552949" y="3134952"/>
            <a:ext cx="1126332" cy="98786"/>
          </a:xfrm>
          <a:prstGeom prst="rect">
            <a:avLst/>
          </a:prstGeom>
          <a:solidFill>
            <a:srgbClr val="FFFFCC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50" name="Rectangle 1049"/>
          <p:cNvSpPr/>
          <p:nvPr/>
        </p:nvSpPr>
        <p:spPr>
          <a:xfrm>
            <a:off x="4702110" y="3659459"/>
            <a:ext cx="153781" cy="1537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5364098" y="3659459"/>
            <a:ext cx="153781" cy="15378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51" name="Rectangle 1050"/>
          <p:cNvSpPr/>
          <p:nvPr/>
        </p:nvSpPr>
        <p:spPr>
          <a:xfrm>
            <a:off x="4938714" y="3798093"/>
            <a:ext cx="361950" cy="78581"/>
          </a:xfrm>
          <a:prstGeom prst="rect">
            <a:avLst/>
          </a:prstGeom>
          <a:solidFill>
            <a:srgbClr val="66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52" name="Cube 1051"/>
          <p:cNvSpPr/>
          <p:nvPr/>
        </p:nvSpPr>
        <p:spPr>
          <a:xfrm>
            <a:off x="4418352" y="2791531"/>
            <a:ext cx="1432697" cy="467515"/>
          </a:xfrm>
          <a:prstGeom prst="cube">
            <a:avLst>
              <a:gd name="adj" fmla="val 52117"/>
            </a:avLst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perspectiveRelaxed">
              <a:rot lat="180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5245489" y="2492375"/>
            <a:ext cx="447675" cy="485775"/>
            <a:chOff x="5233987" y="2492375"/>
            <a:chExt cx="447675" cy="4857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3" name="Can 142"/>
            <p:cNvSpPr/>
            <p:nvPr/>
          </p:nvSpPr>
          <p:spPr>
            <a:xfrm>
              <a:off x="5233987" y="2492375"/>
              <a:ext cx="447675" cy="485775"/>
            </a:xfrm>
            <a:prstGeom prst="can">
              <a:avLst>
                <a:gd name="adj" fmla="val 21783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055" name="Freeform 1054"/>
            <p:cNvSpPr/>
            <p:nvPr/>
          </p:nvSpPr>
          <p:spPr>
            <a:xfrm>
              <a:off x="5233988" y="2609999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233988" y="2674141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47" name="Freeform 146"/>
            <p:cNvSpPr/>
            <p:nvPr/>
          </p:nvSpPr>
          <p:spPr>
            <a:xfrm>
              <a:off x="5233988" y="2738283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5233988" y="2802425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5233988" y="2866567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4663476" y="2492375"/>
            <a:ext cx="447675" cy="485775"/>
            <a:chOff x="5233987" y="2492375"/>
            <a:chExt cx="447675" cy="4857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2" name="Can 151"/>
            <p:cNvSpPr/>
            <p:nvPr/>
          </p:nvSpPr>
          <p:spPr>
            <a:xfrm>
              <a:off x="5233987" y="2492375"/>
              <a:ext cx="447675" cy="485775"/>
            </a:xfrm>
            <a:prstGeom prst="can">
              <a:avLst>
                <a:gd name="adj" fmla="val 21783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3" name="Freeform 152"/>
            <p:cNvSpPr/>
            <p:nvPr/>
          </p:nvSpPr>
          <p:spPr>
            <a:xfrm>
              <a:off x="5233988" y="2609999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4" name="Freeform 153"/>
            <p:cNvSpPr/>
            <p:nvPr/>
          </p:nvSpPr>
          <p:spPr>
            <a:xfrm>
              <a:off x="5233988" y="2674141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5233988" y="2738283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5233988" y="2802425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5233988" y="2866567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1248095" y="2531971"/>
            <a:ext cx="16024" cy="6716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4632960" y="3957518"/>
            <a:ext cx="958700" cy="107394"/>
            <a:chOff x="4660106" y="3957518"/>
            <a:chExt cx="871545" cy="107394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4660106" y="3960019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120000">
              <a:off x="4719637" y="3960020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120000">
              <a:off x="4745831" y="3962401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rot="120000">
              <a:off x="4805363" y="3960019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4855369" y="3960019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80000">
              <a:off x="4943475" y="3960018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80000">
              <a:off x="5007769" y="3962400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093494" y="3957637"/>
              <a:ext cx="54769" cy="102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60000">
              <a:off x="5126830" y="3960018"/>
              <a:ext cx="54769" cy="976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181598" y="3957637"/>
              <a:ext cx="59533" cy="1000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21540000">
              <a:off x="5248273" y="3957518"/>
              <a:ext cx="54769" cy="1073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5281613" y="3957638"/>
              <a:ext cx="52387" cy="100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5345906" y="3957638"/>
              <a:ext cx="57153" cy="1000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5374481" y="3957637"/>
              <a:ext cx="54768" cy="97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465746" y="3960644"/>
              <a:ext cx="32560" cy="966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">
              <a:off x="5486387" y="3966837"/>
              <a:ext cx="45264" cy="887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TextBox 219"/>
          <p:cNvSpPr txBox="1"/>
          <p:nvPr/>
        </p:nvSpPr>
        <p:spPr>
          <a:xfrm>
            <a:off x="989994" y="1943040"/>
            <a:ext cx="631903" cy="338554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Wall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-95250" y="3471446"/>
            <a:ext cx="1111203" cy="338554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Reservoir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  <a:latin typeface="Rupee Foradian" panose="020B0603030804020204" pitchFamily="34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1415592" y="3105738"/>
            <a:ext cx="1327608" cy="338554"/>
          </a:xfrm>
          <a:prstGeom prst="callout1">
            <a:avLst>
              <a:gd name="adj1" fmla="val 13827"/>
              <a:gd name="adj2" fmla="val 10525"/>
              <a:gd name="adj3" fmla="val 78035"/>
              <a:gd name="adj4" fmla="val -23332"/>
            </a:avLst>
          </a:prstGeom>
          <a:noFill/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Sluice gates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2364400" y="4019550"/>
            <a:ext cx="1106393" cy="338554"/>
          </a:xfrm>
          <a:prstGeom prst="callout1">
            <a:avLst>
              <a:gd name="adj1" fmla="val 13827"/>
              <a:gd name="adj2" fmla="val 10525"/>
              <a:gd name="adj3" fmla="val 78035"/>
              <a:gd name="adj4" fmla="val -23332"/>
            </a:avLst>
          </a:prstGeom>
          <a:noFill/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Penstock 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965045" y="4248150"/>
            <a:ext cx="907621" cy="338554"/>
          </a:xfrm>
          <a:prstGeom prst="callout1">
            <a:avLst>
              <a:gd name="adj1" fmla="val 13827"/>
              <a:gd name="adj2" fmla="val 10525"/>
              <a:gd name="adj3" fmla="val 78035"/>
              <a:gd name="adj4" fmla="val -23332"/>
            </a:avLst>
          </a:prstGeom>
          <a:noFill/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Turbine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4678088" y="1709321"/>
            <a:ext cx="1457450" cy="338554"/>
          </a:xfrm>
          <a:prstGeom prst="callout1">
            <a:avLst>
              <a:gd name="adj1" fmla="val 13827"/>
              <a:gd name="adj2" fmla="val 10525"/>
              <a:gd name="adj3" fmla="val 78035"/>
              <a:gd name="adj4" fmla="val -23332"/>
            </a:avLst>
          </a:prstGeom>
          <a:noFill/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Power house</a:t>
            </a:r>
            <a:endParaRPr lang="en-US" sz="1600" dirty="0">
              <a:solidFill>
                <a:sysClr val="windowText" lastClr="000000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6098381" y="2155825"/>
            <a:ext cx="73819" cy="189706"/>
          </a:xfrm>
          <a:custGeom>
            <a:avLst/>
            <a:gdLst>
              <a:gd name="connsiteX0" fmla="*/ 0 w 73025"/>
              <a:gd name="connsiteY0" fmla="*/ 22225 h 196850"/>
              <a:gd name="connsiteX1" fmla="*/ 73025 w 73025"/>
              <a:gd name="connsiteY1" fmla="*/ 0 h 196850"/>
              <a:gd name="connsiteX2" fmla="*/ 73025 w 73025"/>
              <a:gd name="connsiteY2" fmla="*/ 171450 h 196850"/>
              <a:gd name="connsiteX3" fmla="*/ 6350 w 73025"/>
              <a:gd name="connsiteY3" fmla="*/ 196850 h 196850"/>
              <a:gd name="connsiteX4" fmla="*/ 0 w 73025"/>
              <a:gd name="connsiteY4" fmla="*/ 22225 h 196850"/>
              <a:gd name="connsiteX0" fmla="*/ 794 w 73819"/>
              <a:gd name="connsiteY0" fmla="*/ 22225 h 189706"/>
              <a:gd name="connsiteX1" fmla="*/ 73819 w 73819"/>
              <a:gd name="connsiteY1" fmla="*/ 0 h 189706"/>
              <a:gd name="connsiteX2" fmla="*/ 73819 w 73819"/>
              <a:gd name="connsiteY2" fmla="*/ 171450 h 189706"/>
              <a:gd name="connsiteX3" fmla="*/ 0 w 73819"/>
              <a:gd name="connsiteY3" fmla="*/ 189706 h 189706"/>
              <a:gd name="connsiteX4" fmla="*/ 794 w 73819"/>
              <a:gd name="connsiteY4" fmla="*/ 22225 h 189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9" h="189706">
                <a:moveTo>
                  <a:pt x="794" y="22225"/>
                </a:moveTo>
                <a:lnTo>
                  <a:pt x="73819" y="0"/>
                </a:lnTo>
                <a:lnTo>
                  <a:pt x="73819" y="171450"/>
                </a:lnTo>
                <a:lnTo>
                  <a:pt x="0" y="189706"/>
                </a:lnTo>
                <a:cubicBezTo>
                  <a:pt x="265" y="133879"/>
                  <a:pt x="529" y="78052"/>
                  <a:pt x="794" y="2222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6098381" y="2362200"/>
            <a:ext cx="73819" cy="178594"/>
          </a:xfrm>
          <a:custGeom>
            <a:avLst/>
            <a:gdLst>
              <a:gd name="connsiteX0" fmla="*/ 0 w 73819"/>
              <a:gd name="connsiteY0" fmla="*/ 14288 h 178594"/>
              <a:gd name="connsiteX1" fmla="*/ 73819 w 73819"/>
              <a:gd name="connsiteY1" fmla="*/ 0 h 178594"/>
              <a:gd name="connsiteX2" fmla="*/ 73819 w 73819"/>
              <a:gd name="connsiteY2" fmla="*/ 154781 h 178594"/>
              <a:gd name="connsiteX3" fmla="*/ 9525 w 73819"/>
              <a:gd name="connsiteY3" fmla="*/ 178594 h 178594"/>
              <a:gd name="connsiteX4" fmla="*/ 0 w 73819"/>
              <a:gd name="connsiteY4" fmla="*/ 14288 h 178594"/>
              <a:gd name="connsiteX0" fmla="*/ 0 w 73819"/>
              <a:gd name="connsiteY0" fmla="*/ 14288 h 178594"/>
              <a:gd name="connsiteX1" fmla="*/ 73819 w 73819"/>
              <a:gd name="connsiteY1" fmla="*/ 0 h 178594"/>
              <a:gd name="connsiteX2" fmla="*/ 73819 w 73819"/>
              <a:gd name="connsiteY2" fmla="*/ 154781 h 178594"/>
              <a:gd name="connsiteX3" fmla="*/ 0 w 73819"/>
              <a:gd name="connsiteY3" fmla="*/ 178594 h 178594"/>
              <a:gd name="connsiteX4" fmla="*/ 0 w 73819"/>
              <a:gd name="connsiteY4" fmla="*/ 14288 h 17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9" h="178594">
                <a:moveTo>
                  <a:pt x="0" y="14288"/>
                </a:moveTo>
                <a:lnTo>
                  <a:pt x="73819" y="0"/>
                </a:lnTo>
                <a:lnTo>
                  <a:pt x="73819" y="154781"/>
                </a:lnTo>
                <a:lnTo>
                  <a:pt x="0" y="178594"/>
                </a:lnTo>
                <a:lnTo>
                  <a:pt x="0" y="1428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6210300" y="2128838"/>
            <a:ext cx="71438" cy="180975"/>
          </a:xfrm>
          <a:custGeom>
            <a:avLst/>
            <a:gdLst>
              <a:gd name="connsiteX0" fmla="*/ 0 w 71438"/>
              <a:gd name="connsiteY0" fmla="*/ 16668 h 180975"/>
              <a:gd name="connsiteX1" fmla="*/ 71438 w 71438"/>
              <a:gd name="connsiteY1" fmla="*/ 0 h 180975"/>
              <a:gd name="connsiteX2" fmla="*/ 71438 w 71438"/>
              <a:gd name="connsiteY2" fmla="*/ 164306 h 180975"/>
              <a:gd name="connsiteX3" fmla="*/ 4763 w 71438"/>
              <a:gd name="connsiteY3" fmla="*/ 180975 h 180975"/>
              <a:gd name="connsiteX4" fmla="*/ 0 w 71438"/>
              <a:gd name="connsiteY4" fmla="*/ 1666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38" h="180975">
                <a:moveTo>
                  <a:pt x="0" y="16668"/>
                </a:moveTo>
                <a:lnTo>
                  <a:pt x="71438" y="0"/>
                </a:lnTo>
                <a:lnTo>
                  <a:pt x="71438" y="164306"/>
                </a:lnTo>
                <a:lnTo>
                  <a:pt x="4763" y="180975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6210300" y="2333625"/>
            <a:ext cx="71438" cy="173831"/>
          </a:xfrm>
          <a:custGeom>
            <a:avLst/>
            <a:gdLst>
              <a:gd name="connsiteX0" fmla="*/ 0 w 71438"/>
              <a:gd name="connsiteY0" fmla="*/ 16669 h 173831"/>
              <a:gd name="connsiteX1" fmla="*/ 71438 w 71438"/>
              <a:gd name="connsiteY1" fmla="*/ 0 h 173831"/>
              <a:gd name="connsiteX2" fmla="*/ 71438 w 71438"/>
              <a:gd name="connsiteY2" fmla="*/ 157163 h 173831"/>
              <a:gd name="connsiteX3" fmla="*/ 4763 w 71438"/>
              <a:gd name="connsiteY3" fmla="*/ 173831 h 173831"/>
              <a:gd name="connsiteX4" fmla="*/ 0 w 71438"/>
              <a:gd name="connsiteY4" fmla="*/ 16669 h 17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438" h="173831">
                <a:moveTo>
                  <a:pt x="0" y="16669"/>
                </a:moveTo>
                <a:lnTo>
                  <a:pt x="71438" y="0"/>
                </a:lnTo>
                <a:lnTo>
                  <a:pt x="71438" y="157163"/>
                </a:lnTo>
                <a:lnTo>
                  <a:pt x="4763" y="173831"/>
                </a:lnTo>
                <a:lnTo>
                  <a:pt x="0" y="1666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0" name="Freeform 139"/>
          <p:cNvSpPr/>
          <p:nvPr/>
        </p:nvSpPr>
        <p:spPr>
          <a:xfrm>
            <a:off x="6317456" y="2088356"/>
            <a:ext cx="76200" cy="190500"/>
          </a:xfrm>
          <a:custGeom>
            <a:avLst/>
            <a:gdLst>
              <a:gd name="connsiteX0" fmla="*/ 0 w 76200"/>
              <a:gd name="connsiteY0" fmla="*/ 26194 h 190500"/>
              <a:gd name="connsiteX1" fmla="*/ 76200 w 76200"/>
              <a:gd name="connsiteY1" fmla="*/ 0 h 190500"/>
              <a:gd name="connsiteX2" fmla="*/ 76200 w 76200"/>
              <a:gd name="connsiteY2" fmla="*/ 169069 h 190500"/>
              <a:gd name="connsiteX3" fmla="*/ 7144 w 76200"/>
              <a:gd name="connsiteY3" fmla="*/ 190500 h 190500"/>
              <a:gd name="connsiteX4" fmla="*/ 0 w 76200"/>
              <a:gd name="connsiteY4" fmla="*/ 2619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90500">
                <a:moveTo>
                  <a:pt x="0" y="26194"/>
                </a:moveTo>
                <a:lnTo>
                  <a:pt x="76200" y="0"/>
                </a:lnTo>
                <a:lnTo>
                  <a:pt x="76200" y="169069"/>
                </a:lnTo>
                <a:lnTo>
                  <a:pt x="7144" y="190500"/>
                </a:lnTo>
                <a:lnTo>
                  <a:pt x="0" y="2619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1" name="Freeform 140"/>
          <p:cNvSpPr/>
          <p:nvPr/>
        </p:nvSpPr>
        <p:spPr>
          <a:xfrm>
            <a:off x="6100763" y="2557463"/>
            <a:ext cx="73818" cy="183356"/>
          </a:xfrm>
          <a:custGeom>
            <a:avLst/>
            <a:gdLst>
              <a:gd name="connsiteX0" fmla="*/ 0 w 73818"/>
              <a:gd name="connsiteY0" fmla="*/ 19050 h 183356"/>
              <a:gd name="connsiteX1" fmla="*/ 73818 w 73818"/>
              <a:gd name="connsiteY1" fmla="*/ 0 h 183356"/>
              <a:gd name="connsiteX2" fmla="*/ 73818 w 73818"/>
              <a:gd name="connsiteY2" fmla="*/ 152400 h 183356"/>
              <a:gd name="connsiteX3" fmla="*/ 4762 w 73818"/>
              <a:gd name="connsiteY3" fmla="*/ 183356 h 183356"/>
              <a:gd name="connsiteX4" fmla="*/ 0 w 73818"/>
              <a:gd name="connsiteY4" fmla="*/ 19050 h 18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8" h="183356">
                <a:moveTo>
                  <a:pt x="0" y="19050"/>
                </a:moveTo>
                <a:lnTo>
                  <a:pt x="73818" y="0"/>
                </a:lnTo>
                <a:lnTo>
                  <a:pt x="73818" y="152400"/>
                </a:lnTo>
                <a:lnTo>
                  <a:pt x="4762" y="183356"/>
                </a:lnTo>
                <a:lnTo>
                  <a:pt x="0" y="190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6212680" y="2533650"/>
            <a:ext cx="69057" cy="178594"/>
          </a:xfrm>
          <a:custGeom>
            <a:avLst/>
            <a:gdLst>
              <a:gd name="connsiteX0" fmla="*/ 0 w 76200"/>
              <a:gd name="connsiteY0" fmla="*/ 19050 h 178594"/>
              <a:gd name="connsiteX1" fmla="*/ 76200 w 76200"/>
              <a:gd name="connsiteY1" fmla="*/ 0 h 178594"/>
              <a:gd name="connsiteX2" fmla="*/ 76200 w 76200"/>
              <a:gd name="connsiteY2" fmla="*/ 147638 h 178594"/>
              <a:gd name="connsiteX3" fmla="*/ 7143 w 76200"/>
              <a:gd name="connsiteY3" fmla="*/ 178594 h 178594"/>
              <a:gd name="connsiteX4" fmla="*/ 0 w 76200"/>
              <a:gd name="connsiteY4" fmla="*/ 19050 h 17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178594">
                <a:moveTo>
                  <a:pt x="0" y="19050"/>
                </a:moveTo>
                <a:lnTo>
                  <a:pt x="76200" y="0"/>
                </a:lnTo>
                <a:lnTo>
                  <a:pt x="76200" y="147638"/>
                </a:lnTo>
                <a:lnTo>
                  <a:pt x="7143" y="178594"/>
                </a:lnTo>
                <a:lnTo>
                  <a:pt x="0" y="190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6319838" y="2297906"/>
            <a:ext cx="73818" cy="183357"/>
          </a:xfrm>
          <a:custGeom>
            <a:avLst/>
            <a:gdLst>
              <a:gd name="connsiteX0" fmla="*/ 0 w 73818"/>
              <a:gd name="connsiteY0" fmla="*/ 23813 h 183357"/>
              <a:gd name="connsiteX1" fmla="*/ 73818 w 73818"/>
              <a:gd name="connsiteY1" fmla="*/ 0 h 183357"/>
              <a:gd name="connsiteX2" fmla="*/ 73818 w 73818"/>
              <a:gd name="connsiteY2" fmla="*/ 157163 h 183357"/>
              <a:gd name="connsiteX3" fmla="*/ 9525 w 73818"/>
              <a:gd name="connsiteY3" fmla="*/ 183357 h 183357"/>
              <a:gd name="connsiteX4" fmla="*/ 0 w 73818"/>
              <a:gd name="connsiteY4" fmla="*/ 23813 h 18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8" h="183357">
                <a:moveTo>
                  <a:pt x="0" y="23813"/>
                </a:moveTo>
                <a:lnTo>
                  <a:pt x="73818" y="0"/>
                </a:lnTo>
                <a:lnTo>
                  <a:pt x="73818" y="157163"/>
                </a:lnTo>
                <a:lnTo>
                  <a:pt x="9525" y="183357"/>
                </a:lnTo>
                <a:lnTo>
                  <a:pt x="0" y="2381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50" name="Freeform 149"/>
          <p:cNvSpPr/>
          <p:nvPr/>
        </p:nvSpPr>
        <p:spPr>
          <a:xfrm>
            <a:off x="6324600" y="2488406"/>
            <a:ext cx="73819" cy="169069"/>
          </a:xfrm>
          <a:custGeom>
            <a:avLst/>
            <a:gdLst>
              <a:gd name="connsiteX0" fmla="*/ 0 w 73819"/>
              <a:gd name="connsiteY0" fmla="*/ 23813 h 169069"/>
              <a:gd name="connsiteX1" fmla="*/ 73819 w 73819"/>
              <a:gd name="connsiteY1" fmla="*/ 0 h 169069"/>
              <a:gd name="connsiteX2" fmla="*/ 73819 w 73819"/>
              <a:gd name="connsiteY2" fmla="*/ 150019 h 169069"/>
              <a:gd name="connsiteX3" fmla="*/ 7144 w 73819"/>
              <a:gd name="connsiteY3" fmla="*/ 169069 h 169069"/>
              <a:gd name="connsiteX4" fmla="*/ 0 w 73819"/>
              <a:gd name="connsiteY4" fmla="*/ 23813 h 16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9" h="169069">
                <a:moveTo>
                  <a:pt x="0" y="23813"/>
                </a:moveTo>
                <a:lnTo>
                  <a:pt x="73819" y="0"/>
                </a:lnTo>
                <a:lnTo>
                  <a:pt x="73819" y="150019"/>
                </a:lnTo>
                <a:lnTo>
                  <a:pt x="7144" y="169069"/>
                </a:lnTo>
                <a:lnTo>
                  <a:pt x="0" y="2381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267200" y="2190750"/>
            <a:ext cx="1189748" cy="338554"/>
          </a:xfrm>
          <a:prstGeom prst="rect">
            <a:avLst/>
          </a:prstGeom>
          <a:noFill/>
          <a:ln w="381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>
                <a:solidFill>
                  <a:sysClr val="windowText" lastClr="000000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Generator</a:t>
            </a:r>
          </a:p>
        </p:txBody>
      </p:sp>
      <p:cxnSp>
        <p:nvCxnSpPr>
          <p:cNvPr id="163" name="Straight Arrow Connector 162"/>
          <p:cNvCxnSpPr/>
          <p:nvPr/>
        </p:nvCxnSpPr>
        <p:spPr>
          <a:xfrm rot="21060000">
            <a:off x="688917" y="3421678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rot="21240000">
            <a:off x="1069913" y="3453074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rot="21540000">
            <a:off x="1523617" y="3537082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rot="21360000">
            <a:off x="2192750" y="3691723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rot="21360000">
            <a:off x="2805523" y="3811724"/>
            <a:ext cx="233772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rot="21060000">
            <a:off x="3511571" y="3921199"/>
            <a:ext cx="212520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rot="20640000">
            <a:off x="4105459" y="4000575"/>
            <a:ext cx="212520" cy="65444"/>
          </a:xfrm>
          <a:prstGeom prst="straightConnector1">
            <a:avLst/>
          </a:prstGeom>
          <a:ln w="28575" cap="sq">
            <a:gradFill flip="none" rotWithShape="1">
              <a:gsLst>
                <a:gs pos="73000">
                  <a:srgbClr val="0000CC"/>
                </a:gs>
                <a:gs pos="0">
                  <a:srgbClr val="00B0F0"/>
                </a:gs>
              </a:gsLst>
              <a:lin ang="5400000" scaled="1"/>
              <a:tileRect/>
            </a:gradFill>
            <a:tailEnd type="stealth" w="lg" len="lg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4600699" y="3701847"/>
            <a:ext cx="1027140" cy="463791"/>
          </a:xfrm>
          <a:prstGeom prst="roundRect">
            <a:avLst/>
          </a:prstGeom>
          <a:solidFill>
            <a:srgbClr val="000000">
              <a:alpha val="89804"/>
            </a:srgbClr>
          </a:solidFill>
          <a:ln w="952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95" name="Can 194"/>
          <p:cNvSpPr/>
          <p:nvPr/>
        </p:nvSpPr>
        <p:spPr>
          <a:xfrm rot="16200000">
            <a:off x="5182911" y="3679983"/>
            <a:ext cx="314876" cy="508002"/>
          </a:xfrm>
          <a:prstGeom prst="can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6" name="Can 195"/>
          <p:cNvSpPr/>
          <p:nvPr/>
        </p:nvSpPr>
        <p:spPr>
          <a:xfrm rot="16200000">
            <a:off x="4890773" y="3755274"/>
            <a:ext cx="110363" cy="360785"/>
          </a:xfrm>
          <a:prstGeom prst="can">
            <a:avLst>
              <a:gd name="adj" fmla="val 38077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9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98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4559878" y="3714750"/>
            <a:ext cx="452169" cy="452295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Group 200"/>
          <p:cNvGrpSpPr/>
          <p:nvPr/>
        </p:nvGrpSpPr>
        <p:grpSpPr>
          <a:xfrm>
            <a:off x="5245100" y="2495550"/>
            <a:ext cx="447675" cy="485775"/>
            <a:chOff x="5233987" y="2492375"/>
            <a:chExt cx="447675" cy="485775"/>
          </a:xfrm>
          <a:solidFill>
            <a:schemeClr val="tx2">
              <a:lumMod val="60000"/>
              <a:lumOff val="40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02" name="Can 201"/>
            <p:cNvSpPr/>
            <p:nvPr/>
          </p:nvSpPr>
          <p:spPr>
            <a:xfrm>
              <a:off x="5233987" y="2492375"/>
              <a:ext cx="447675" cy="485775"/>
            </a:xfrm>
            <a:prstGeom prst="can">
              <a:avLst>
                <a:gd name="adj" fmla="val 21783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26" name="Freeform 225"/>
            <p:cNvSpPr/>
            <p:nvPr/>
          </p:nvSpPr>
          <p:spPr>
            <a:xfrm>
              <a:off x="5233988" y="2609999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27" name="Freeform 226"/>
            <p:cNvSpPr/>
            <p:nvPr/>
          </p:nvSpPr>
          <p:spPr>
            <a:xfrm>
              <a:off x="5233988" y="2674141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28" name="Freeform 227"/>
            <p:cNvSpPr/>
            <p:nvPr/>
          </p:nvSpPr>
          <p:spPr>
            <a:xfrm>
              <a:off x="5233988" y="2738283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29" name="Freeform 228"/>
            <p:cNvSpPr/>
            <p:nvPr/>
          </p:nvSpPr>
          <p:spPr>
            <a:xfrm>
              <a:off x="5233988" y="2802425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0" name="Freeform 229"/>
            <p:cNvSpPr/>
            <p:nvPr/>
          </p:nvSpPr>
          <p:spPr>
            <a:xfrm>
              <a:off x="5233988" y="2866567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4663087" y="2495550"/>
            <a:ext cx="447675" cy="485775"/>
            <a:chOff x="5233987" y="2492375"/>
            <a:chExt cx="447675" cy="485775"/>
          </a:xfrm>
          <a:solidFill>
            <a:schemeClr val="tx2">
              <a:lumMod val="60000"/>
              <a:lumOff val="40000"/>
            </a:schemeClr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32" name="Can 231"/>
            <p:cNvSpPr/>
            <p:nvPr/>
          </p:nvSpPr>
          <p:spPr>
            <a:xfrm>
              <a:off x="5233987" y="2492375"/>
              <a:ext cx="447675" cy="485775"/>
            </a:xfrm>
            <a:prstGeom prst="can">
              <a:avLst>
                <a:gd name="adj" fmla="val 21783"/>
              </a:avLst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3" name="Freeform 232"/>
            <p:cNvSpPr/>
            <p:nvPr/>
          </p:nvSpPr>
          <p:spPr>
            <a:xfrm>
              <a:off x="5233988" y="2609999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4" name="Freeform 233"/>
            <p:cNvSpPr/>
            <p:nvPr/>
          </p:nvSpPr>
          <p:spPr>
            <a:xfrm>
              <a:off x="5233988" y="2674141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5233988" y="2738283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6" name="Freeform 235"/>
            <p:cNvSpPr/>
            <p:nvPr/>
          </p:nvSpPr>
          <p:spPr>
            <a:xfrm>
              <a:off x="5233988" y="2802425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5233988" y="2866567"/>
              <a:ext cx="445293" cy="52245"/>
            </a:xfrm>
            <a:custGeom>
              <a:avLst/>
              <a:gdLst>
                <a:gd name="connsiteX0" fmla="*/ 0 w 445293"/>
                <a:gd name="connsiteY0" fmla="*/ 2381 h 2381"/>
                <a:gd name="connsiteX1" fmla="*/ 445293 w 445293"/>
                <a:gd name="connsiteY1" fmla="*/ 0 h 2381"/>
                <a:gd name="connsiteX0" fmla="*/ 0 w 10000"/>
                <a:gd name="connsiteY0" fmla="*/ 10000 h 144481"/>
                <a:gd name="connsiteX1" fmla="*/ 10000 w 10000"/>
                <a:gd name="connsiteY1" fmla="*/ 0 h 144481"/>
                <a:gd name="connsiteX0" fmla="*/ 0 w 10000"/>
                <a:gd name="connsiteY0" fmla="*/ 10000 h 219424"/>
                <a:gd name="connsiteX1" fmla="*/ 10000 w 10000"/>
                <a:gd name="connsiteY1" fmla="*/ 0 h 21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0" h="219424">
                  <a:moveTo>
                    <a:pt x="0" y="10000"/>
                  </a:moveTo>
                  <a:cubicBezTo>
                    <a:pt x="980" y="316695"/>
                    <a:pt x="9929" y="263359"/>
                    <a:pt x="10000" y="0"/>
                  </a:cubicBez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pic>
        <p:nvPicPr>
          <p:cNvPr id="244" name="Picture 2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859" y="1047750"/>
            <a:ext cx="1408196" cy="140819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45" name="Rectangle 244"/>
          <p:cNvSpPr/>
          <p:nvPr/>
        </p:nvSpPr>
        <p:spPr>
          <a:xfrm>
            <a:off x="1155386" y="3278979"/>
            <a:ext cx="201685" cy="640080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5386" y="2523331"/>
            <a:ext cx="201168" cy="783432"/>
          </a:xfrm>
          <a:prstGeom prst="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-71386" y="2571750"/>
            <a:ext cx="1101584" cy="584775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rgbClr val="6600FF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Potential </a:t>
            </a:r>
          </a:p>
          <a:p>
            <a:r>
              <a:rPr lang="en-US" sz="1600" dirty="0" smtClean="0">
                <a:solidFill>
                  <a:srgbClr val="6600FF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Energy</a:t>
            </a:r>
            <a:endParaRPr lang="en-US" sz="1600" dirty="0">
              <a:solidFill>
                <a:srgbClr val="6600FF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  <a:latin typeface="Rupee Foradian" panose="020B0603030804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007148" y="3510975"/>
            <a:ext cx="1564852" cy="338554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srgbClr val="6600FF"/>
                </a:solidFill>
                <a:effectLst>
                  <a:glow rad="76200">
                    <a:prstClr val="white">
                      <a:alpha val="75000"/>
                    </a:prstClr>
                  </a:glow>
                </a:effectLst>
              </a:rPr>
              <a:t>Kinetic Energy</a:t>
            </a:r>
            <a:endParaRPr lang="en-US" sz="1600" dirty="0">
              <a:solidFill>
                <a:srgbClr val="6600FF"/>
              </a:solidFill>
              <a:effectLst>
                <a:glow rad="76200">
                  <a:prstClr val="white">
                    <a:alpha val="75000"/>
                  </a:prstClr>
                </a:glow>
              </a:effectLst>
              <a:latin typeface="Rupee Foradian" panose="020B0603030804020204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0" y="-2286"/>
            <a:ext cx="9144001" cy="514807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391324" y="971550"/>
            <a:ext cx="1373536" cy="1057350"/>
            <a:chOff x="304800" y="614727"/>
            <a:chExt cx="1373536" cy="1057350"/>
          </a:xfrm>
        </p:grpSpPr>
        <p:sp>
          <p:nvSpPr>
            <p:cNvPr id="197" name="Cube 196"/>
            <p:cNvSpPr/>
            <p:nvPr/>
          </p:nvSpPr>
          <p:spPr>
            <a:xfrm>
              <a:off x="304800" y="614727"/>
              <a:ext cx="1373536" cy="1052022"/>
            </a:xfrm>
            <a:prstGeom prst="cube">
              <a:avLst>
                <a:gd name="adj" fmla="val 15634"/>
              </a:avLst>
            </a:prstGeom>
            <a:solidFill>
              <a:srgbClr val="000099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325786" y="748747"/>
              <a:ext cx="1225216" cy="92333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Potential energy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in water</a:t>
              </a:r>
            </a:p>
          </p:txBody>
        </p:sp>
      </p:grpSp>
      <p:sp>
        <p:nvSpPr>
          <p:cNvPr id="200" name="Right Arrow 199"/>
          <p:cNvSpPr/>
          <p:nvPr/>
        </p:nvSpPr>
        <p:spPr>
          <a:xfrm>
            <a:off x="1707710" y="1407321"/>
            <a:ext cx="416365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rgbClr val="FFFF00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03" name="Group 202"/>
          <p:cNvGrpSpPr/>
          <p:nvPr/>
        </p:nvGrpSpPr>
        <p:grpSpPr>
          <a:xfrm>
            <a:off x="2105025" y="983963"/>
            <a:ext cx="1922572" cy="1057348"/>
            <a:chOff x="1069707" y="614727"/>
            <a:chExt cx="1208631" cy="1057348"/>
          </a:xfrm>
        </p:grpSpPr>
        <p:sp>
          <p:nvSpPr>
            <p:cNvPr id="204" name="Cube 203"/>
            <p:cNvSpPr/>
            <p:nvPr/>
          </p:nvSpPr>
          <p:spPr>
            <a:xfrm>
              <a:off x="1069707" y="614727"/>
              <a:ext cx="1208631" cy="1052022"/>
            </a:xfrm>
            <a:prstGeom prst="cube">
              <a:avLst>
                <a:gd name="adj" fmla="val 15634"/>
              </a:avLst>
            </a:prstGeom>
            <a:solidFill>
              <a:srgbClr val="000099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087005" y="748745"/>
              <a:ext cx="1054388" cy="92333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Kinetic energy </a:t>
              </a:r>
              <a:r>
                <a:rPr lang="en-IN" dirty="0" smtClean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in flowing </a:t>
              </a:r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water</a:t>
              </a:r>
            </a:p>
          </p:txBody>
        </p:sp>
      </p:grpSp>
      <p:sp>
        <p:nvSpPr>
          <p:cNvPr id="206" name="Right Arrow 205"/>
          <p:cNvSpPr/>
          <p:nvPr/>
        </p:nvSpPr>
        <p:spPr>
          <a:xfrm>
            <a:off x="3962400" y="1381401"/>
            <a:ext cx="416365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rgbClr val="FFFF00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07" name="Group 206"/>
          <p:cNvGrpSpPr/>
          <p:nvPr/>
        </p:nvGrpSpPr>
        <p:grpSpPr>
          <a:xfrm>
            <a:off x="4383820" y="983963"/>
            <a:ext cx="1495661" cy="1057350"/>
            <a:chOff x="461845" y="614727"/>
            <a:chExt cx="1495661" cy="1057350"/>
          </a:xfrm>
        </p:grpSpPr>
        <p:sp>
          <p:nvSpPr>
            <p:cNvPr id="208" name="Cube 207"/>
            <p:cNvSpPr/>
            <p:nvPr/>
          </p:nvSpPr>
          <p:spPr>
            <a:xfrm>
              <a:off x="461845" y="614727"/>
              <a:ext cx="1495661" cy="1052022"/>
            </a:xfrm>
            <a:prstGeom prst="cube">
              <a:avLst>
                <a:gd name="adj" fmla="val 15634"/>
              </a:avLst>
            </a:prstGeom>
            <a:solidFill>
              <a:srgbClr val="000099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72087" y="748747"/>
              <a:ext cx="1322479" cy="92333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Kinetic energy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in turbine</a:t>
              </a:r>
            </a:p>
          </p:txBody>
        </p:sp>
      </p:grpSp>
      <p:sp>
        <p:nvSpPr>
          <p:cNvPr id="210" name="Right Arrow 209"/>
          <p:cNvSpPr/>
          <p:nvPr/>
        </p:nvSpPr>
        <p:spPr>
          <a:xfrm>
            <a:off x="5741145" y="1420311"/>
            <a:ext cx="416365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rgbClr val="FFFF00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6095882" y="984540"/>
            <a:ext cx="1295518" cy="1052022"/>
            <a:chOff x="532199" y="614727"/>
            <a:chExt cx="1295518" cy="1052022"/>
          </a:xfrm>
        </p:grpSpPr>
        <p:sp>
          <p:nvSpPr>
            <p:cNvPr id="212" name="Cube 211"/>
            <p:cNvSpPr/>
            <p:nvPr/>
          </p:nvSpPr>
          <p:spPr>
            <a:xfrm>
              <a:off x="591633" y="614727"/>
              <a:ext cx="1236084" cy="1052022"/>
            </a:xfrm>
            <a:prstGeom prst="cube">
              <a:avLst>
                <a:gd name="adj" fmla="val 15634"/>
              </a:avLst>
            </a:prstGeom>
            <a:solidFill>
              <a:srgbClr val="000099"/>
            </a:solidFill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532199" y="887247"/>
              <a:ext cx="1202254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Electrical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energy</a:t>
              </a: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995122" y="285750"/>
            <a:ext cx="5678157" cy="400110"/>
          </a:xfrm>
          <a:prstGeom prst="rect">
            <a:avLst/>
          </a:prstGeom>
          <a:solidFill>
            <a:srgbClr val="FFFF00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IN" sz="2000" b="1" dirty="0">
                <a:solidFill>
                  <a:prstClr val="black"/>
                </a:solidFill>
                <a:effectLst/>
                <a:latin typeface="Tw Cen MT" panose="020B0602020104020603" pitchFamily="34" charset="0"/>
              </a:rPr>
              <a:t>Energy Transformation in hydroelectric </a:t>
            </a:r>
            <a:r>
              <a:rPr lang="en-IN" sz="2000" b="1" dirty="0" smtClean="0">
                <a:solidFill>
                  <a:prstClr val="black"/>
                </a:solidFill>
                <a:effectLst/>
                <a:latin typeface="Tw Cen MT" panose="020B0602020104020603" pitchFamily="34" charset="0"/>
              </a:rPr>
              <a:t>power plant</a:t>
            </a:r>
            <a:endParaRPr lang="en-US" sz="2000" b="1" dirty="0">
              <a:solidFill>
                <a:prstClr val="black"/>
              </a:solidFill>
              <a:effectLst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4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200" grpId="0" animBg="1"/>
      <p:bldP spid="206" grpId="0" animBg="1"/>
      <p:bldP spid="210" grpId="0" animBg="1"/>
      <p:bldP spid="2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9959" y="133350"/>
            <a:ext cx="332764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ADVANTAGES OF USING THE </a:t>
            </a:r>
          </a:p>
          <a:p>
            <a:pPr algn="ctr">
              <a:lnSpc>
                <a:spcPts val="3000"/>
              </a:lnSpc>
            </a:pPr>
            <a:r>
              <a:rPr lang="en-US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HYDRO ENERGY</a:t>
            </a:r>
            <a:endParaRPr lang="en-US" sz="36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959" y="819150"/>
            <a:ext cx="5613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It does not produce any environmental pollution.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29959" y="1200150"/>
            <a:ext cx="5613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It is a renewable source of energy.</a:t>
            </a:r>
          </a:p>
        </p:txBody>
      </p:sp>
      <p:sp>
        <p:nvSpPr>
          <p:cNvPr id="8" name="Rectangle 7"/>
          <p:cNvSpPr/>
          <p:nvPr/>
        </p:nvSpPr>
        <p:spPr>
          <a:xfrm>
            <a:off x="329959" y="1581150"/>
            <a:ext cx="5613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dam constructed over river help in irrigation and control of floods in river.</a:t>
            </a:r>
          </a:p>
        </p:txBody>
      </p:sp>
      <p:sp>
        <p:nvSpPr>
          <p:cNvPr id="9" name="Rectangle 8"/>
          <p:cNvSpPr/>
          <p:nvPr/>
        </p:nvSpPr>
        <p:spPr>
          <a:xfrm>
            <a:off x="329959" y="2299610"/>
            <a:ext cx="3264034" cy="807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LIMITATIONS OF USING </a:t>
            </a:r>
          </a:p>
          <a:p>
            <a:pPr algn="ctr">
              <a:lnSpc>
                <a:spcPts val="3000"/>
              </a:lnSpc>
            </a:pPr>
            <a:r>
              <a:rPr lang="en-US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HYDRO </a:t>
            </a:r>
            <a:r>
              <a:rPr lang="en-US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ENERGY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9959" y="3014813"/>
            <a:ext cx="6375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vegetation which is submerged rots under anaerobic conditions and generates methane 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(green-house gas).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9959" y="3692664"/>
            <a:ext cx="6375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ecological balance in the downstream areas of rivers gets disturbed.</a:t>
            </a:r>
          </a:p>
        </p:txBody>
      </p:sp>
    </p:spTree>
    <p:extLst>
      <p:ext uri="{BB962C8B-B14F-4D97-AF65-F5344CB8AC3E}">
        <p14:creationId xmlns:p14="http://schemas.microsoft.com/office/powerpoint/2010/main" val="391451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00313\Desktop\Scenes-of-an-alternative-universe-680x45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3"/>
          <a:stretch/>
        </p:blipFill>
        <p:spPr bwMode="auto">
          <a:xfrm>
            <a:off x="-1" y="0"/>
            <a:ext cx="9144001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484" y="285750"/>
            <a:ext cx="190231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WOOD AS </a:t>
            </a:r>
          </a:p>
          <a:p>
            <a:pPr algn="ctr">
              <a:lnSpc>
                <a:spcPts val="3600"/>
              </a:lnSpc>
            </a:pPr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FUEL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2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9587" y="285750"/>
            <a:ext cx="4232413" cy="790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When wood is burnt in a limited supply of oxygen it forms </a:t>
            </a: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CHARCOAL</a:t>
            </a:r>
          </a:p>
        </p:txBody>
      </p:sp>
      <p:sp>
        <p:nvSpPr>
          <p:cNvPr id="6" name="Rectangle 5"/>
          <p:cNvSpPr/>
          <p:nvPr/>
        </p:nvSpPr>
        <p:spPr>
          <a:xfrm>
            <a:off x="-1044321" y="2636211"/>
            <a:ext cx="11156442" cy="25263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10000"/>
              </a:schemeClr>
            </a:solidFill>
          </a:ln>
          <a:scene3d>
            <a:camera prst="perspectiveRelaxedModerately" fov="4800000">
              <a:rot lat="19190630" lon="0" rev="0"/>
            </a:camera>
            <a:lightRig rig="threePt" dir="t"/>
          </a:scene3d>
          <a:sp3d extrusionH="266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Flame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14" y="3486150"/>
            <a:ext cx="829064" cy="360989"/>
          </a:xfrm>
          <a:prstGeom prst="rect">
            <a:avLst/>
          </a:prstGeom>
        </p:spPr>
      </p:pic>
      <p:pic>
        <p:nvPicPr>
          <p:cNvPr id="8" name="burner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27459" y="3723142"/>
            <a:ext cx="958346" cy="560448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667000" y="3097655"/>
            <a:ext cx="3526689" cy="1575683"/>
            <a:chOff x="806451" y="2250608"/>
            <a:chExt cx="1990724" cy="1302217"/>
          </a:xfrm>
        </p:grpSpPr>
        <p:sp>
          <p:nvSpPr>
            <p:cNvPr id="42" name="Freeform 41"/>
            <p:cNvSpPr/>
            <p:nvPr/>
          </p:nvSpPr>
          <p:spPr>
            <a:xfrm>
              <a:off x="1103312" y="2251075"/>
              <a:ext cx="166688" cy="969217"/>
            </a:xfrm>
            <a:custGeom>
              <a:avLst/>
              <a:gdLst>
                <a:gd name="connsiteX0" fmla="*/ 166688 w 166688"/>
                <a:gd name="connsiteY0" fmla="*/ 0 h 661987"/>
                <a:gd name="connsiteX1" fmla="*/ 85725 w 166688"/>
                <a:gd name="connsiteY1" fmla="*/ 661987 h 661987"/>
                <a:gd name="connsiteX2" fmla="*/ 0 w 166688"/>
                <a:gd name="connsiteY2" fmla="*/ 661987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88" h="661987">
                  <a:moveTo>
                    <a:pt x="166688" y="0"/>
                  </a:moveTo>
                  <a:lnTo>
                    <a:pt x="85725" y="661987"/>
                  </a:lnTo>
                  <a:lnTo>
                    <a:pt x="0" y="661987"/>
                  </a:lnTo>
                </a:path>
              </a:pathLst>
            </a:custGeom>
            <a:ln w="57150">
              <a:solidFill>
                <a:srgbClr val="B0C4D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46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806451" y="2583224"/>
              <a:ext cx="166688" cy="969217"/>
            </a:xfrm>
            <a:custGeom>
              <a:avLst/>
              <a:gdLst>
                <a:gd name="connsiteX0" fmla="*/ 166688 w 166688"/>
                <a:gd name="connsiteY0" fmla="*/ 0 h 661987"/>
                <a:gd name="connsiteX1" fmla="*/ 85725 w 166688"/>
                <a:gd name="connsiteY1" fmla="*/ 661987 h 661987"/>
                <a:gd name="connsiteX2" fmla="*/ 0 w 166688"/>
                <a:gd name="connsiteY2" fmla="*/ 661987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88" h="661987">
                  <a:moveTo>
                    <a:pt x="166688" y="0"/>
                  </a:moveTo>
                  <a:lnTo>
                    <a:pt x="85725" y="661987"/>
                  </a:lnTo>
                  <a:lnTo>
                    <a:pt x="0" y="661987"/>
                  </a:lnTo>
                </a:path>
              </a:pathLst>
            </a:custGeom>
            <a:ln w="57150">
              <a:solidFill>
                <a:srgbClr val="B0C4D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46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 flipH="1">
              <a:off x="2305050" y="2583608"/>
              <a:ext cx="166688" cy="969217"/>
            </a:xfrm>
            <a:custGeom>
              <a:avLst/>
              <a:gdLst>
                <a:gd name="connsiteX0" fmla="*/ 166688 w 166688"/>
                <a:gd name="connsiteY0" fmla="*/ 0 h 661987"/>
                <a:gd name="connsiteX1" fmla="*/ 85725 w 166688"/>
                <a:gd name="connsiteY1" fmla="*/ 661987 h 661987"/>
                <a:gd name="connsiteX2" fmla="*/ 0 w 166688"/>
                <a:gd name="connsiteY2" fmla="*/ 661987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88" h="661987">
                  <a:moveTo>
                    <a:pt x="166688" y="0"/>
                  </a:moveTo>
                  <a:lnTo>
                    <a:pt x="85725" y="661987"/>
                  </a:lnTo>
                  <a:lnTo>
                    <a:pt x="0" y="661987"/>
                  </a:lnTo>
                </a:path>
              </a:pathLst>
            </a:custGeom>
            <a:ln w="57150">
              <a:solidFill>
                <a:srgbClr val="B0C4D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46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flipH="1">
              <a:off x="2630487" y="2251075"/>
              <a:ext cx="166688" cy="969217"/>
            </a:xfrm>
            <a:custGeom>
              <a:avLst/>
              <a:gdLst>
                <a:gd name="connsiteX0" fmla="*/ 166688 w 166688"/>
                <a:gd name="connsiteY0" fmla="*/ 0 h 661987"/>
                <a:gd name="connsiteX1" fmla="*/ 85725 w 166688"/>
                <a:gd name="connsiteY1" fmla="*/ 661987 h 661987"/>
                <a:gd name="connsiteX2" fmla="*/ 0 w 166688"/>
                <a:gd name="connsiteY2" fmla="*/ 661987 h 66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688" h="661987">
                  <a:moveTo>
                    <a:pt x="166688" y="0"/>
                  </a:moveTo>
                  <a:lnTo>
                    <a:pt x="85725" y="661987"/>
                  </a:lnTo>
                  <a:lnTo>
                    <a:pt x="0" y="661987"/>
                  </a:lnTo>
                </a:path>
              </a:pathLst>
            </a:custGeom>
            <a:ln w="57150">
              <a:solidFill>
                <a:srgbClr val="B0C4D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460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Parallelogram 45"/>
            <p:cNvSpPr/>
            <p:nvPr/>
          </p:nvSpPr>
          <p:spPr>
            <a:xfrm>
              <a:off x="860059" y="2250608"/>
              <a:ext cx="1872284" cy="349720"/>
            </a:xfrm>
            <a:prstGeom prst="parallelogram">
              <a:avLst>
                <a:gd name="adj" fmla="val 93458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46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Can 8"/>
          <p:cNvSpPr/>
          <p:nvPr/>
        </p:nvSpPr>
        <p:spPr>
          <a:xfrm flipV="1">
            <a:off x="3744127" y="1862757"/>
            <a:ext cx="1371600" cy="1645920"/>
          </a:xfrm>
          <a:prstGeom prst="can">
            <a:avLst/>
          </a:prstGeom>
          <a:gradFill flip="none"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3683905" y="2329409"/>
            <a:ext cx="1492044" cy="944032"/>
            <a:chOff x="3842049" y="2261327"/>
            <a:chExt cx="1492044" cy="944032"/>
          </a:xfrm>
        </p:grpSpPr>
        <p:pic>
          <p:nvPicPr>
            <p:cNvPr id="167" name="Picture 16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20660749">
              <a:off x="4798231" y="2286234"/>
              <a:ext cx="535862" cy="637767"/>
            </a:xfrm>
            <a:prstGeom prst="rect">
              <a:avLst/>
            </a:prstGeom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>
              <a:off x="4114781" y="2261327"/>
              <a:ext cx="535862" cy="637767"/>
            </a:xfrm>
            <a:prstGeom prst="rect">
              <a:avLst/>
            </a:prstGeom>
          </p:spPr>
        </p:pic>
        <p:grpSp>
          <p:nvGrpSpPr>
            <p:cNvPr id="169" name="Group 168"/>
            <p:cNvGrpSpPr/>
            <p:nvPr/>
          </p:nvGrpSpPr>
          <p:grpSpPr>
            <a:xfrm>
              <a:off x="3842049" y="2304935"/>
              <a:ext cx="1477504" cy="900424"/>
              <a:chOff x="3842049" y="2304935"/>
              <a:chExt cx="1477504" cy="900424"/>
            </a:xfrm>
          </p:grpSpPr>
          <p:pic>
            <p:nvPicPr>
              <p:cNvPr id="170" name="Picture 16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20660749">
                <a:off x="4648076" y="2560078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171" name="Picture 17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939251" flipH="1">
                <a:off x="4398092" y="2567592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172" name="Picture 17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20660749">
                <a:off x="4164785" y="2554223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173" name="Picture 17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6200000">
                <a:off x="4056531" y="2608891"/>
                <a:ext cx="249984" cy="297524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6200000">
                <a:off x="4171583" y="2434573"/>
                <a:ext cx="249984" cy="297524"/>
              </a:xfrm>
              <a:prstGeom prst="rect">
                <a:avLst/>
              </a:prstGeom>
            </p:spPr>
          </p:pic>
          <p:pic>
            <p:nvPicPr>
              <p:cNvPr id="175" name="Picture 17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>
                <a:off x="4595689" y="2433873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176" name="Picture 175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877892" y="2611920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177" name="Picture 17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924315" y="2527433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78" name="Picture 17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831446" y="2510765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79" name="Picture 17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>
                <a:off x="4345705" y="2441387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581462" y="2518279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865986" y="2416658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182" name="Picture 18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875511" y="2338076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183" name="Picture 18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5260749">
                <a:off x="4343324" y="2329881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184" name="Picture 18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>
                <a:off x="4112398" y="2428018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185" name="Picture 184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441024" y="2521578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86" name="Picture 18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348155" y="2504910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144617" y="2613579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188" name="Picture 18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191040" y="2529092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89" name="Picture 18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098171" y="2512424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20660749">
                <a:off x="4213669" y="2442875"/>
                <a:ext cx="442861" cy="527080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443407" y="2354887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193423" y="2362401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93" name="Picture 19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100554" y="2345733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94" name="Picture 19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625527" y="2345590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195" name="Picture 19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926377" y="2319006"/>
                <a:ext cx="249984" cy="297526"/>
              </a:xfrm>
              <a:prstGeom prst="rect">
                <a:avLst/>
              </a:prstGeom>
            </p:spPr>
          </p:pic>
          <p:pic>
            <p:nvPicPr>
              <p:cNvPr id="196" name="Picture 195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6200000">
                <a:off x="4600085" y="2266651"/>
                <a:ext cx="402601" cy="479170"/>
              </a:xfrm>
              <a:prstGeom prst="rect">
                <a:avLst/>
              </a:prstGeom>
            </p:spPr>
          </p:pic>
          <p:pic>
            <p:nvPicPr>
              <p:cNvPr id="197" name="Picture 19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118320" y="2286056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198" name="Picture 19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3952111" y="2636824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199" name="Picture 19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4630670" y="2365727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200" name="Picture 199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rot="14703128" flipH="1">
                <a:off x="3748234" y="2778000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201" name="Picture 20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918750" y="2642948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02" name="Picture 20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9880628">
                <a:off x="3842049" y="2556520"/>
                <a:ext cx="332728" cy="396004"/>
              </a:xfrm>
              <a:prstGeom prst="rect">
                <a:avLst/>
              </a:prstGeom>
            </p:spPr>
          </p:pic>
        </p:grpSp>
      </p:grpSp>
      <p:grpSp>
        <p:nvGrpSpPr>
          <p:cNvPr id="203" name="Group 202"/>
          <p:cNvGrpSpPr/>
          <p:nvPr/>
        </p:nvGrpSpPr>
        <p:grpSpPr>
          <a:xfrm>
            <a:off x="3677473" y="1962150"/>
            <a:ext cx="1496115" cy="1155504"/>
            <a:chOff x="3839510" y="1649806"/>
            <a:chExt cx="1496115" cy="1155504"/>
          </a:xfrm>
        </p:grpSpPr>
        <p:pic>
          <p:nvPicPr>
            <p:cNvPr id="204" name="Picture 20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>
              <a:off x="4593308" y="2160029"/>
              <a:ext cx="535862" cy="637767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>
              <a:off x="4343324" y="2167543"/>
              <a:ext cx="535862" cy="637767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20660749">
              <a:off x="4694579" y="2174886"/>
              <a:ext cx="442861" cy="527080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6200000">
              <a:off x="4021665" y="2033635"/>
              <a:ext cx="249984" cy="297524"/>
            </a:xfrm>
            <a:prstGeom prst="rect">
              <a:avLst/>
            </a:prstGeom>
          </p:spPr>
        </p:pic>
        <p:pic>
          <p:nvPicPr>
            <p:cNvPr id="208" name="Picture 20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9880628">
              <a:off x="3842049" y="2296170"/>
              <a:ext cx="332728" cy="396004"/>
            </a:xfrm>
            <a:prstGeom prst="rect">
              <a:avLst/>
            </a:prstGeom>
          </p:spPr>
        </p:pic>
        <p:grpSp>
          <p:nvGrpSpPr>
            <p:cNvPr id="209" name="Group 208"/>
            <p:cNvGrpSpPr/>
            <p:nvPr/>
          </p:nvGrpSpPr>
          <p:grpSpPr>
            <a:xfrm>
              <a:off x="3878320" y="1664720"/>
              <a:ext cx="1404281" cy="700546"/>
              <a:chOff x="1681657" y="2839839"/>
              <a:chExt cx="1404281" cy="700546"/>
            </a:xfrm>
          </p:grpSpPr>
          <p:pic>
            <p:nvPicPr>
              <p:cNvPr id="241" name="Picture 24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410965" y="3127181"/>
                <a:ext cx="366001" cy="435604"/>
              </a:xfrm>
              <a:prstGeom prst="rect">
                <a:avLst/>
              </a:prstGeom>
            </p:spPr>
          </p:pic>
          <p:grpSp>
            <p:nvGrpSpPr>
              <p:cNvPr id="242" name="Group 241"/>
              <p:cNvGrpSpPr/>
              <p:nvPr/>
            </p:nvGrpSpPr>
            <p:grpSpPr>
              <a:xfrm>
                <a:off x="2314269" y="2839839"/>
                <a:ext cx="744727" cy="688141"/>
                <a:chOff x="1836874" y="4216153"/>
                <a:chExt cx="508658" cy="470008"/>
              </a:xfrm>
            </p:grpSpPr>
            <p:pic>
              <p:nvPicPr>
                <p:cNvPr id="252" name="Picture 251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2158555" y="4447141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253" name="Picture 25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flipH="1">
                  <a:off x="2171615" y="4343050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254" name="Picture 253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2035269" y="4499183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255" name="Picture 254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1853110" y="4199917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256" name="Picture 255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1951997" y="4301410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257" name="Picture 256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1871000" y="4251967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258" name="Picture 257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2019005" y="4325156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259" name="Picture 258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1988103" y="4230823"/>
                  <a:ext cx="170742" cy="203213"/>
                </a:xfrm>
                <a:prstGeom prst="rect">
                  <a:avLst/>
                </a:prstGeom>
              </p:spPr>
            </p:pic>
          </p:grpSp>
          <p:pic>
            <p:nvPicPr>
              <p:cNvPr id="243" name="Picture 242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121576" y="3139583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44" name="Picture 24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1885123" y="3143280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245" name="Picture 244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685135" y="2921426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46" name="Picture 24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1681657" y="2982240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247" name="Picture 24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9880628">
                <a:off x="1825271" y="2953954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248" name="Picture 24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1816543" y="2922300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249" name="Picture 248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014725" y="2807141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50" name="Picture 24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084110" y="2979525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51" name="Picture 25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300804" y="3086682"/>
                <a:ext cx="366001" cy="435604"/>
              </a:xfrm>
              <a:prstGeom prst="rect">
                <a:avLst/>
              </a:prstGeom>
            </p:spPr>
          </p:pic>
        </p:grpSp>
        <p:pic>
          <p:nvPicPr>
            <p:cNvPr id="210" name="Picture 20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668770" y="1657067"/>
              <a:ext cx="442967" cy="233998"/>
            </a:xfrm>
            <a:prstGeom prst="roundRect">
              <a:avLst/>
            </a:prstGeom>
          </p:spPr>
        </p:pic>
        <p:pic>
          <p:nvPicPr>
            <p:cNvPr id="211" name="Picture 21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>
              <a:off x="4043930" y="1649806"/>
              <a:ext cx="442967" cy="233998"/>
            </a:xfrm>
            <a:prstGeom prst="round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921934" y="2253589"/>
              <a:ext cx="332728" cy="396004"/>
            </a:xfrm>
            <a:prstGeom prst="rect">
              <a:avLst/>
            </a:prstGeom>
          </p:spPr>
        </p:pic>
        <p:pic>
          <p:nvPicPr>
            <p:cNvPr id="213" name="Picture 21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829065" y="2236921"/>
              <a:ext cx="332728" cy="396004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671950" y="2261103"/>
              <a:ext cx="332728" cy="396004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579081" y="2244435"/>
              <a:ext cx="332728" cy="396004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>
              <a:off x="4595691" y="1993338"/>
              <a:ext cx="535862" cy="637767"/>
            </a:xfrm>
            <a:prstGeom prst="rect">
              <a:avLst/>
            </a:prstGeom>
          </p:spPr>
        </p:pic>
        <p:pic>
          <p:nvPicPr>
            <p:cNvPr id="217" name="Picture 2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877894" y="2171385"/>
              <a:ext cx="366001" cy="435604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5002897" y="2086898"/>
              <a:ext cx="332728" cy="396004"/>
            </a:xfrm>
            <a:prstGeom prst="rect">
              <a:avLst/>
            </a:prstGeom>
          </p:spPr>
        </p:pic>
        <p:pic>
          <p:nvPicPr>
            <p:cNvPr id="219" name="Picture 21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831448" y="2070230"/>
              <a:ext cx="332728" cy="396004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>
              <a:off x="4345707" y="2000852"/>
              <a:ext cx="535862" cy="637767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627910" y="2178899"/>
              <a:ext cx="366001" cy="435604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674333" y="2094412"/>
              <a:ext cx="332728" cy="396004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581464" y="2077744"/>
              <a:ext cx="332728" cy="396004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308820" y="2066981"/>
              <a:ext cx="366001" cy="435604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3" r="18118" b="63651"/>
            <a:stretch/>
          </p:blipFill>
          <p:spPr>
            <a:xfrm>
              <a:off x="3890004" y="1939722"/>
              <a:ext cx="1287522" cy="719274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9" r="39096" b="63651"/>
            <a:stretch/>
          </p:blipFill>
          <p:spPr>
            <a:xfrm flipH="1">
              <a:off x="3974934" y="1866900"/>
              <a:ext cx="956560" cy="719274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207607" y="2192043"/>
              <a:ext cx="332728" cy="396004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104085" y="2117786"/>
              <a:ext cx="442967" cy="233998"/>
            </a:xfrm>
            <a:prstGeom prst="round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268391" y="2146361"/>
              <a:ext cx="442967" cy="233998"/>
            </a:xfrm>
            <a:prstGeom prst="round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075510" y="2046348"/>
              <a:ext cx="442967" cy="233998"/>
            </a:xfrm>
            <a:prstGeom prst="roundRect">
              <a:avLst/>
            </a:prstGeom>
          </p:spPr>
        </p:pic>
        <p:pic>
          <p:nvPicPr>
            <p:cNvPr id="231" name="Picture 23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453505" y="2217607"/>
              <a:ext cx="442967" cy="233998"/>
            </a:xfrm>
            <a:prstGeom prst="roundRect">
              <a:avLst/>
            </a:prstGeom>
          </p:spPr>
        </p:pic>
        <p:pic>
          <p:nvPicPr>
            <p:cNvPr id="232" name="Picture 23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225858" y="2234758"/>
              <a:ext cx="442967" cy="233998"/>
            </a:xfrm>
            <a:prstGeom prst="roundRect">
              <a:avLst/>
            </a:prstGeom>
          </p:spPr>
        </p:pic>
        <p:pic>
          <p:nvPicPr>
            <p:cNvPr id="233" name="Picture 23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292650" y="2064749"/>
              <a:ext cx="332728" cy="396004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335067" y="2084449"/>
              <a:ext cx="442967" cy="233998"/>
            </a:xfrm>
            <a:prstGeom prst="roundRect">
              <a:avLst/>
            </a:prstGeom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523088" y="2002316"/>
              <a:ext cx="366001" cy="435604"/>
            </a:xfrm>
            <a:prstGeom prst="rect">
              <a:avLst/>
            </a:prstGeom>
          </p:spPr>
        </p:pic>
        <p:pic>
          <p:nvPicPr>
            <p:cNvPr id="236" name="Picture 23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162993" y="2208082"/>
              <a:ext cx="442967" cy="233998"/>
            </a:xfrm>
            <a:prstGeom prst="roundRect">
              <a:avLst/>
            </a:prstGeom>
          </p:spPr>
        </p:pic>
        <p:pic>
          <p:nvPicPr>
            <p:cNvPr id="237" name="Picture 23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087215" y="2068087"/>
              <a:ext cx="366001" cy="435604"/>
            </a:xfrm>
            <a:prstGeom prst="rect">
              <a:avLst/>
            </a:prstGeom>
          </p:spPr>
        </p:pic>
        <p:pic>
          <p:nvPicPr>
            <p:cNvPr id="238" name="Picture 23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9880628">
              <a:off x="3839510" y="2036781"/>
              <a:ext cx="332728" cy="396004"/>
            </a:xfrm>
            <a:prstGeom prst="rect">
              <a:avLst/>
            </a:prstGeom>
          </p:spPr>
        </p:pic>
        <p:pic>
          <p:nvPicPr>
            <p:cNvPr id="239" name="Picture 23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470650" y="1870427"/>
              <a:ext cx="442967" cy="233998"/>
            </a:xfrm>
            <a:prstGeom prst="roundRect">
              <a:avLst/>
            </a:prstGeom>
          </p:spPr>
        </p:pic>
        <p:pic>
          <p:nvPicPr>
            <p:cNvPr id="240" name="Picture 23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340316" y="1972068"/>
              <a:ext cx="442967" cy="233998"/>
            </a:xfrm>
            <a:prstGeom prst="roundRect">
              <a:avLst/>
            </a:prstGeom>
          </p:spPr>
        </p:pic>
      </p:grpSp>
      <p:grpSp>
        <p:nvGrpSpPr>
          <p:cNvPr id="260" name="Group 259"/>
          <p:cNvGrpSpPr/>
          <p:nvPr/>
        </p:nvGrpSpPr>
        <p:grpSpPr>
          <a:xfrm>
            <a:off x="3689038" y="2642179"/>
            <a:ext cx="1484882" cy="904638"/>
            <a:chOff x="3834671" y="2714861"/>
            <a:chExt cx="1484882" cy="904638"/>
          </a:xfrm>
        </p:grpSpPr>
        <p:pic>
          <p:nvPicPr>
            <p:cNvPr id="261" name="Picture 26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20660749">
              <a:off x="4349657" y="2981590"/>
              <a:ext cx="535862" cy="637767"/>
            </a:xfrm>
            <a:prstGeom prst="rect">
              <a:avLst/>
            </a:prstGeom>
          </p:spPr>
        </p:pic>
        <p:grpSp>
          <p:nvGrpSpPr>
            <p:cNvPr id="262" name="Group 261"/>
            <p:cNvGrpSpPr/>
            <p:nvPr/>
          </p:nvGrpSpPr>
          <p:grpSpPr>
            <a:xfrm>
              <a:off x="3834671" y="2714861"/>
              <a:ext cx="1484882" cy="904638"/>
              <a:chOff x="3834671" y="2714861"/>
              <a:chExt cx="1484882" cy="904638"/>
            </a:xfrm>
          </p:grpSpPr>
          <p:pic>
            <p:nvPicPr>
              <p:cNvPr id="263" name="Picture 2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20660749">
                <a:off x="4650458" y="2841066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264" name="Picture 26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>
                <a:off x="4598071" y="2714861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265" name="Picture 264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926697" y="2808421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266" name="Picture 26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833828" y="2791753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267" name="Picture 26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>
                <a:off x="4348087" y="2722375"/>
                <a:ext cx="535862" cy="637767"/>
              </a:xfrm>
              <a:prstGeom prst="rect">
                <a:avLst/>
              </a:prstGeom>
            </p:spPr>
          </p:pic>
          <p:pic>
            <p:nvPicPr>
              <p:cNvPr id="268" name="Picture 26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676713" y="2815935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269" name="Picture 26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4583844" y="2799267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270" name="Picture 26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6200000">
                <a:off x="4018637" y="3293470"/>
                <a:ext cx="249984" cy="297524"/>
              </a:xfrm>
              <a:prstGeom prst="rect">
                <a:avLst/>
              </a:prstGeom>
            </p:spPr>
          </p:pic>
          <p:pic>
            <p:nvPicPr>
              <p:cNvPr id="271" name="Picture 27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20220576">
                <a:off x="3962397" y="3131848"/>
                <a:ext cx="249984" cy="297525"/>
              </a:xfrm>
              <a:prstGeom prst="rect">
                <a:avLst/>
              </a:prstGeom>
            </p:spPr>
          </p:pic>
          <p:pic>
            <p:nvPicPr>
              <p:cNvPr id="272" name="Picture 27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0800000">
                <a:off x="4214770" y="3293056"/>
                <a:ext cx="249984" cy="297525"/>
              </a:xfrm>
              <a:prstGeom prst="rect">
                <a:avLst/>
              </a:prstGeom>
            </p:spPr>
          </p:pic>
          <p:pic>
            <p:nvPicPr>
              <p:cNvPr id="273" name="Picture 27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V="1">
                <a:off x="3997263" y="2971476"/>
                <a:ext cx="249984" cy="297524"/>
              </a:xfrm>
              <a:prstGeom prst="rect">
                <a:avLst/>
              </a:prstGeom>
            </p:spPr>
          </p:pic>
          <p:pic>
            <p:nvPicPr>
              <p:cNvPr id="274" name="Picture 27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6200000">
                <a:off x="4122772" y="3131851"/>
                <a:ext cx="249984" cy="297524"/>
              </a:xfrm>
              <a:prstGeom prst="rect">
                <a:avLst/>
              </a:prstGeom>
            </p:spPr>
          </p:pic>
          <p:pic>
            <p:nvPicPr>
              <p:cNvPr id="275" name="Picture 27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6200000">
                <a:off x="4224336" y="3067490"/>
                <a:ext cx="249984" cy="297524"/>
              </a:xfrm>
              <a:prstGeom prst="rect">
                <a:avLst/>
              </a:prstGeom>
            </p:spPr>
          </p:pic>
          <p:pic>
            <p:nvPicPr>
              <p:cNvPr id="276" name="Picture 275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901447" y="2793247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77" name="Picture 27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135092" y="2723114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78" name="Picture 27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3988797" y="2786831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279" name="Picture 27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719372" flipH="1">
                <a:off x="3873799" y="2980897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280" name="Picture 27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620765" y="3218697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81" name="Picture 28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995044" y="3269539"/>
                <a:ext cx="249984" cy="297525"/>
              </a:xfrm>
              <a:prstGeom prst="rect">
                <a:avLst/>
              </a:prstGeom>
            </p:spPr>
          </p:pic>
          <p:pic>
            <p:nvPicPr>
              <p:cNvPr id="282" name="Picture 28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flipH="1">
                <a:off x="5014166" y="3117139"/>
                <a:ext cx="249984" cy="297525"/>
              </a:xfrm>
              <a:prstGeom prst="rect">
                <a:avLst/>
              </a:prstGeom>
            </p:spPr>
          </p:pic>
          <p:pic>
            <p:nvPicPr>
              <p:cNvPr id="283" name="Picture 28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814541" y="3310809"/>
                <a:ext cx="249984" cy="297525"/>
              </a:xfrm>
              <a:prstGeom prst="rect">
                <a:avLst/>
              </a:prstGeom>
            </p:spPr>
          </p:pic>
          <p:pic>
            <p:nvPicPr>
              <p:cNvPr id="284" name="Picture 28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331376" y="3177124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85" name="Picture 28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4094923" y="3234796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286" name="Picture 285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4918750" y="2979601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287" name="Picture 28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3860800" y="3073756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288" name="Picture 28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9880628">
                <a:off x="3861099" y="3045470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289" name="Picture 28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3834671" y="2919958"/>
                <a:ext cx="442967" cy="233998"/>
              </a:xfrm>
              <a:prstGeom prst="roundRect">
                <a:avLst/>
              </a:prstGeom>
            </p:spPr>
          </p:pic>
        </p:grpSp>
      </p:grpSp>
      <p:grpSp>
        <p:nvGrpSpPr>
          <p:cNvPr id="320" name="Group 319"/>
          <p:cNvGrpSpPr/>
          <p:nvPr/>
        </p:nvGrpSpPr>
        <p:grpSpPr>
          <a:xfrm>
            <a:off x="3681366" y="2174111"/>
            <a:ext cx="1496115" cy="1159639"/>
            <a:chOff x="3839510" y="1645671"/>
            <a:chExt cx="1496115" cy="1159639"/>
          </a:xfrm>
        </p:grpSpPr>
        <p:pic>
          <p:nvPicPr>
            <p:cNvPr id="321" name="Picture 3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>
              <a:off x="4593308" y="2160029"/>
              <a:ext cx="535862" cy="637767"/>
            </a:xfrm>
            <a:prstGeom prst="rect">
              <a:avLst/>
            </a:prstGeom>
          </p:spPr>
        </p:pic>
        <p:pic>
          <p:nvPicPr>
            <p:cNvPr id="322" name="Picture 32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>
              <a:off x="4343324" y="2167543"/>
              <a:ext cx="535862" cy="637767"/>
            </a:xfrm>
            <a:prstGeom prst="rect">
              <a:avLst/>
            </a:prstGeom>
          </p:spPr>
        </p:pic>
        <p:pic>
          <p:nvPicPr>
            <p:cNvPr id="323" name="Picture 32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20660749">
              <a:off x="4694579" y="2174886"/>
              <a:ext cx="442861" cy="527080"/>
            </a:xfrm>
            <a:prstGeom prst="rect">
              <a:avLst/>
            </a:prstGeom>
          </p:spPr>
        </p:pic>
        <p:pic>
          <p:nvPicPr>
            <p:cNvPr id="324" name="Picture 32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6200000">
              <a:off x="4021665" y="2033635"/>
              <a:ext cx="249984" cy="297524"/>
            </a:xfrm>
            <a:prstGeom prst="rect">
              <a:avLst/>
            </a:prstGeom>
          </p:spPr>
        </p:pic>
        <p:pic>
          <p:nvPicPr>
            <p:cNvPr id="325" name="Picture 32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9880628">
              <a:off x="3842049" y="2296170"/>
              <a:ext cx="332728" cy="396004"/>
            </a:xfrm>
            <a:prstGeom prst="rect">
              <a:avLst/>
            </a:prstGeom>
          </p:spPr>
        </p:pic>
        <p:grpSp>
          <p:nvGrpSpPr>
            <p:cNvPr id="326" name="Group 325"/>
            <p:cNvGrpSpPr/>
            <p:nvPr/>
          </p:nvGrpSpPr>
          <p:grpSpPr>
            <a:xfrm>
              <a:off x="3847663" y="1645671"/>
              <a:ext cx="1434938" cy="719595"/>
              <a:chOff x="1651000" y="2820790"/>
              <a:chExt cx="1434938" cy="719595"/>
            </a:xfrm>
          </p:grpSpPr>
          <p:pic>
            <p:nvPicPr>
              <p:cNvPr id="358" name="Picture 357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410965" y="3127181"/>
                <a:ext cx="366001" cy="435604"/>
              </a:xfrm>
              <a:prstGeom prst="rect">
                <a:avLst/>
              </a:prstGeom>
            </p:spPr>
          </p:pic>
          <p:grpSp>
            <p:nvGrpSpPr>
              <p:cNvPr id="359" name="Group 358"/>
              <p:cNvGrpSpPr/>
              <p:nvPr/>
            </p:nvGrpSpPr>
            <p:grpSpPr>
              <a:xfrm>
                <a:off x="2314269" y="2820790"/>
                <a:ext cx="744727" cy="707184"/>
                <a:chOff x="1836874" y="4203146"/>
                <a:chExt cx="508658" cy="483015"/>
              </a:xfrm>
            </p:grpSpPr>
            <p:pic>
              <p:nvPicPr>
                <p:cNvPr id="369" name="Picture 368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2158555" y="4447141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370" name="Picture 369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flipH="1">
                  <a:off x="2171615" y="4343050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371" name="Picture 370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2035269" y="4499183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372" name="Picture 371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1853110" y="4186910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373" name="Picture 37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1951997" y="4301410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374" name="Picture 373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1871000" y="4251967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375" name="Picture 374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2019005" y="4325156"/>
                  <a:ext cx="170742" cy="203213"/>
                </a:xfrm>
                <a:prstGeom prst="rect">
                  <a:avLst/>
                </a:prstGeom>
              </p:spPr>
            </p:pic>
            <p:pic>
              <p:nvPicPr>
                <p:cNvPr id="376" name="Picture 375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709" t="50000" r="59019" b="17380"/>
                <a:stretch/>
              </p:blipFill>
              <p:spPr>
                <a:xfrm rot="5400000" flipH="1">
                  <a:off x="1988103" y="4230823"/>
                  <a:ext cx="170742" cy="203213"/>
                </a:xfrm>
                <a:prstGeom prst="rect">
                  <a:avLst/>
                </a:prstGeom>
              </p:spPr>
            </p:pic>
          </p:grpSp>
          <p:pic>
            <p:nvPicPr>
              <p:cNvPr id="360" name="Picture 359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121576" y="3139583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361" name="Picture 36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1885123" y="3143280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362" name="Picture 36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685135" y="2921426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363" name="Picture 3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1651000" y="2982240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364" name="Picture 363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19880628">
                <a:off x="1651299" y="2953954"/>
                <a:ext cx="332728" cy="396004"/>
              </a:xfrm>
              <a:prstGeom prst="rect">
                <a:avLst/>
              </a:prstGeom>
            </p:spPr>
          </p:pic>
          <p:pic>
            <p:nvPicPr>
              <p:cNvPr id="365" name="Picture 36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255" t="21787" r="37932" b="66388"/>
              <a:stretch/>
            </p:blipFill>
            <p:spPr>
              <a:xfrm flipH="1">
                <a:off x="1816543" y="2922300"/>
                <a:ext cx="442967" cy="233998"/>
              </a:xfrm>
              <a:prstGeom prst="roundRect">
                <a:avLst/>
              </a:prstGeom>
            </p:spPr>
          </p:pic>
          <p:pic>
            <p:nvPicPr>
              <p:cNvPr id="366" name="Picture 365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1730083" y="2802628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367" name="Picture 366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084110" y="2979525"/>
                <a:ext cx="366001" cy="435604"/>
              </a:xfrm>
              <a:prstGeom prst="rect">
                <a:avLst/>
              </a:prstGeom>
            </p:spPr>
          </p:pic>
          <p:pic>
            <p:nvPicPr>
              <p:cNvPr id="368" name="Picture 367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09" t="50000" r="59019" b="17380"/>
              <a:stretch/>
            </p:blipFill>
            <p:spPr>
              <a:xfrm rot="5400000" flipH="1">
                <a:off x="2300804" y="3086682"/>
                <a:ext cx="366001" cy="435604"/>
              </a:xfrm>
              <a:prstGeom prst="rect">
                <a:avLst/>
              </a:prstGeom>
            </p:spPr>
          </p:pic>
        </p:grpSp>
        <p:pic>
          <p:nvPicPr>
            <p:cNvPr id="327" name="Picture 3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668770" y="1657067"/>
              <a:ext cx="442967" cy="233998"/>
            </a:xfrm>
            <a:prstGeom prst="roundRect">
              <a:avLst/>
            </a:prstGeom>
          </p:spPr>
        </p:pic>
        <p:pic>
          <p:nvPicPr>
            <p:cNvPr id="328" name="Picture 3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>
              <a:off x="4009005" y="1649806"/>
              <a:ext cx="442967" cy="233998"/>
            </a:xfrm>
            <a:prstGeom prst="roundRect">
              <a:avLst/>
            </a:prstGeom>
          </p:spPr>
        </p:pic>
        <p:pic>
          <p:nvPicPr>
            <p:cNvPr id="329" name="Picture 32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921934" y="2253589"/>
              <a:ext cx="332728" cy="396004"/>
            </a:xfrm>
            <a:prstGeom prst="rect">
              <a:avLst/>
            </a:prstGeom>
          </p:spPr>
        </p:pic>
        <p:pic>
          <p:nvPicPr>
            <p:cNvPr id="330" name="Picture 32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829065" y="2236921"/>
              <a:ext cx="332728" cy="396004"/>
            </a:xfrm>
            <a:prstGeom prst="rect">
              <a:avLst/>
            </a:prstGeom>
          </p:spPr>
        </p:pic>
        <p:pic>
          <p:nvPicPr>
            <p:cNvPr id="331" name="Picture 33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671950" y="2261103"/>
              <a:ext cx="332728" cy="396004"/>
            </a:xfrm>
            <a:prstGeom prst="rect">
              <a:avLst/>
            </a:prstGeom>
          </p:spPr>
        </p:pic>
        <p:pic>
          <p:nvPicPr>
            <p:cNvPr id="332" name="Picture 33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579081" y="2244435"/>
              <a:ext cx="332728" cy="396004"/>
            </a:xfrm>
            <a:prstGeom prst="rect">
              <a:avLst/>
            </a:prstGeom>
          </p:spPr>
        </p:pic>
        <p:pic>
          <p:nvPicPr>
            <p:cNvPr id="333" name="Picture 33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>
              <a:off x="4595691" y="1993338"/>
              <a:ext cx="535862" cy="637767"/>
            </a:xfrm>
            <a:prstGeom prst="rect">
              <a:avLst/>
            </a:prstGeom>
          </p:spPr>
        </p:pic>
        <p:pic>
          <p:nvPicPr>
            <p:cNvPr id="334" name="Picture 33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877894" y="2171385"/>
              <a:ext cx="366001" cy="435604"/>
            </a:xfrm>
            <a:prstGeom prst="rect">
              <a:avLst/>
            </a:prstGeom>
          </p:spPr>
        </p:pic>
        <p:pic>
          <p:nvPicPr>
            <p:cNvPr id="335" name="Picture 33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5002897" y="2086898"/>
              <a:ext cx="332728" cy="396004"/>
            </a:xfrm>
            <a:prstGeom prst="rect">
              <a:avLst/>
            </a:prstGeom>
          </p:spPr>
        </p:pic>
        <p:pic>
          <p:nvPicPr>
            <p:cNvPr id="336" name="Picture 33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831448" y="2070230"/>
              <a:ext cx="332728" cy="396004"/>
            </a:xfrm>
            <a:prstGeom prst="rect">
              <a:avLst/>
            </a:prstGeom>
          </p:spPr>
        </p:pic>
        <p:pic>
          <p:nvPicPr>
            <p:cNvPr id="337" name="Picture 33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>
              <a:off x="4345707" y="2000852"/>
              <a:ext cx="535862" cy="637767"/>
            </a:xfrm>
            <a:prstGeom prst="rect">
              <a:avLst/>
            </a:prstGeom>
          </p:spPr>
        </p:pic>
        <p:pic>
          <p:nvPicPr>
            <p:cNvPr id="338" name="Picture 33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627910" y="2178899"/>
              <a:ext cx="366001" cy="435604"/>
            </a:xfrm>
            <a:prstGeom prst="rect">
              <a:avLst/>
            </a:prstGeom>
          </p:spPr>
        </p:pic>
        <p:pic>
          <p:nvPicPr>
            <p:cNvPr id="339" name="Picture 33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674333" y="2094412"/>
              <a:ext cx="332728" cy="396004"/>
            </a:xfrm>
            <a:prstGeom prst="rect">
              <a:avLst/>
            </a:prstGeom>
          </p:spPr>
        </p:pic>
        <p:pic>
          <p:nvPicPr>
            <p:cNvPr id="340" name="Picture 3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581464" y="2077744"/>
              <a:ext cx="332728" cy="396004"/>
            </a:xfrm>
            <a:prstGeom prst="rect">
              <a:avLst/>
            </a:prstGeom>
          </p:spPr>
        </p:pic>
        <p:pic>
          <p:nvPicPr>
            <p:cNvPr id="341" name="Picture 3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308820" y="2066981"/>
              <a:ext cx="366001" cy="435604"/>
            </a:xfrm>
            <a:prstGeom prst="rect">
              <a:avLst/>
            </a:prstGeom>
          </p:spPr>
        </p:pic>
        <p:pic>
          <p:nvPicPr>
            <p:cNvPr id="342" name="Picture 34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8" r="18118" b="63651"/>
            <a:stretch/>
          </p:blipFill>
          <p:spPr>
            <a:xfrm>
              <a:off x="3876258" y="1939722"/>
              <a:ext cx="1301267" cy="719274"/>
            </a:xfrm>
            <a:prstGeom prst="rect">
              <a:avLst/>
            </a:prstGeom>
          </p:spPr>
        </p:pic>
        <p:pic>
          <p:nvPicPr>
            <p:cNvPr id="343" name="Picture 34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9" r="39096" b="63651"/>
            <a:stretch/>
          </p:blipFill>
          <p:spPr>
            <a:xfrm flipH="1">
              <a:off x="3974934" y="1866900"/>
              <a:ext cx="956560" cy="719274"/>
            </a:xfrm>
            <a:prstGeom prst="rect">
              <a:avLst/>
            </a:prstGeom>
          </p:spPr>
        </p:pic>
        <p:pic>
          <p:nvPicPr>
            <p:cNvPr id="344" name="Picture 343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207607" y="2192043"/>
              <a:ext cx="332728" cy="396004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104085" y="2117786"/>
              <a:ext cx="442967" cy="233998"/>
            </a:xfrm>
            <a:prstGeom prst="roundRect">
              <a:avLst/>
            </a:prstGeom>
          </p:spPr>
        </p:pic>
        <p:pic>
          <p:nvPicPr>
            <p:cNvPr id="346" name="Picture 34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268391" y="2146361"/>
              <a:ext cx="442967" cy="233998"/>
            </a:xfrm>
            <a:prstGeom prst="roundRect">
              <a:avLst/>
            </a:prstGeom>
          </p:spPr>
        </p:pic>
        <p:pic>
          <p:nvPicPr>
            <p:cNvPr id="347" name="Picture 34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075510" y="2046348"/>
              <a:ext cx="442967" cy="233998"/>
            </a:xfrm>
            <a:prstGeom prst="roundRect">
              <a:avLst/>
            </a:prstGeom>
          </p:spPr>
        </p:pic>
        <p:pic>
          <p:nvPicPr>
            <p:cNvPr id="348" name="Picture 34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453505" y="2217607"/>
              <a:ext cx="442967" cy="233998"/>
            </a:xfrm>
            <a:prstGeom prst="roundRect">
              <a:avLst/>
            </a:prstGeom>
          </p:spPr>
        </p:pic>
        <p:pic>
          <p:nvPicPr>
            <p:cNvPr id="349" name="Picture 34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225858" y="2234758"/>
              <a:ext cx="442967" cy="233998"/>
            </a:xfrm>
            <a:prstGeom prst="roundRect">
              <a:avLst/>
            </a:prstGeom>
          </p:spPr>
        </p:pic>
        <p:pic>
          <p:nvPicPr>
            <p:cNvPr id="350" name="Picture 34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719372" flipH="1">
              <a:off x="4292650" y="2064749"/>
              <a:ext cx="332728" cy="396004"/>
            </a:xfrm>
            <a:prstGeom prst="rect">
              <a:avLst/>
            </a:prstGeom>
          </p:spPr>
        </p:pic>
        <p:pic>
          <p:nvPicPr>
            <p:cNvPr id="351" name="Picture 35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335067" y="2084449"/>
              <a:ext cx="442967" cy="233998"/>
            </a:xfrm>
            <a:prstGeom prst="roundRect">
              <a:avLst/>
            </a:prstGeom>
          </p:spPr>
        </p:pic>
        <p:pic>
          <p:nvPicPr>
            <p:cNvPr id="352" name="Picture 35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523088" y="2002316"/>
              <a:ext cx="366001" cy="435604"/>
            </a:xfrm>
            <a:prstGeom prst="rect">
              <a:avLst/>
            </a:prstGeom>
          </p:spPr>
        </p:pic>
        <p:pic>
          <p:nvPicPr>
            <p:cNvPr id="353" name="Picture 35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162993" y="2208082"/>
              <a:ext cx="442967" cy="233998"/>
            </a:xfrm>
            <a:prstGeom prst="roundRect">
              <a:avLst/>
            </a:prstGeom>
          </p:spPr>
        </p:pic>
        <p:pic>
          <p:nvPicPr>
            <p:cNvPr id="354" name="Picture 35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5400000" flipH="1">
              <a:off x="4087215" y="2068087"/>
              <a:ext cx="366001" cy="435604"/>
            </a:xfrm>
            <a:prstGeom prst="rect">
              <a:avLst/>
            </a:prstGeom>
          </p:spPr>
        </p:pic>
        <p:pic>
          <p:nvPicPr>
            <p:cNvPr id="355" name="Picture 35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09" t="50000" r="59019" b="17380"/>
            <a:stretch/>
          </p:blipFill>
          <p:spPr>
            <a:xfrm rot="19880628">
              <a:off x="3839510" y="2036781"/>
              <a:ext cx="332728" cy="396004"/>
            </a:xfrm>
            <a:prstGeom prst="rect">
              <a:avLst/>
            </a:prstGeom>
          </p:spPr>
        </p:pic>
        <p:pic>
          <p:nvPicPr>
            <p:cNvPr id="356" name="Picture 35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470650" y="1870427"/>
              <a:ext cx="442967" cy="233998"/>
            </a:xfrm>
            <a:prstGeom prst="roundRect">
              <a:avLst/>
            </a:prstGeom>
          </p:spPr>
        </p:pic>
        <p:pic>
          <p:nvPicPr>
            <p:cNvPr id="357" name="Picture 35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55" t="21787" r="37932" b="66388"/>
            <a:stretch/>
          </p:blipFill>
          <p:spPr>
            <a:xfrm flipH="1">
              <a:off x="4340316" y="1972068"/>
              <a:ext cx="442967" cy="233998"/>
            </a:xfrm>
            <a:prstGeom prst="roundRect">
              <a:avLst/>
            </a:prstGeom>
          </p:spPr>
        </p:pic>
      </p:grpSp>
      <p:pic>
        <p:nvPicPr>
          <p:cNvPr id="380" name="Picture 37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89" y="2604758"/>
            <a:ext cx="1554352" cy="1005757"/>
          </a:xfrm>
          <a:prstGeom prst="rect">
            <a:avLst/>
          </a:prstGeom>
        </p:spPr>
      </p:pic>
      <p:pic>
        <p:nvPicPr>
          <p:cNvPr id="381" name="Picture 380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rgbClr val="0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96" r="6796"/>
          <a:stretch/>
        </p:blipFill>
        <p:spPr>
          <a:xfrm>
            <a:off x="3748995" y="2346779"/>
            <a:ext cx="1422098" cy="1048425"/>
          </a:xfrm>
          <a:prstGeom prst="rect">
            <a:avLst/>
          </a:prstGeom>
        </p:spPr>
      </p:pic>
      <p:pic>
        <p:nvPicPr>
          <p:cNvPr id="382" name="Picture 381"/>
          <p:cNvPicPr>
            <a:picLocks noChangeAspect="1"/>
          </p:cNvPicPr>
          <p:nvPr/>
        </p:nvPicPr>
        <p:blipFill rotWithShape="1">
          <a:blip r:embed="rId17">
            <a:grayscl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75" t="2279" r="8075"/>
          <a:stretch/>
        </p:blipFill>
        <p:spPr>
          <a:xfrm>
            <a:off x="3740162" y="1974928"/>
            <a:ext cx="1390204" cy="1131757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3733801" y="1860550"/>
            <a:ext cx="1381124" cy="1645920"/>
          </a:xfrm>
          <a:prstGeom prst="can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  <a:alpha val="20000"/>
                </a:schemeClr>
              </a:gs>
              <a:gs pos="50000">
                <a:schemeClr val="accent3">
                  <a:lumMod val="60000"/>
                  <a:lumOff val="40000"/>
                  <a:alpha val="10000"/>
                </a:schemeClr>
              </a:gs>
              <a:gs pos="100000">
                <a:schemeClr val="accent3">
                  <a:lumMod val="20000"/>
                  <a:lumOff val="80000"/>
                  <a:alpha val="20000"/>
                </a:schemeClr>
              </a:gs>
            </a:gsLst>
            <a:lin ang="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2266950" y="438728"/>
            <a:ext cx="2895505" cy="2892533"/>
            <a:chOff x="207960" y="321812"/>
            <a:chExt cx="2895505" cy="2892533"/>
          </a:xfrm>
        </p:grpSpPr>
        <p:sp>
          <p:nvSpPr>
            <p:cNvPr id="164" name="Oval 163"/>
            <p:cNvSpPr/>
            <p:nvPr/>
          </p:nvSpPr>
          <p:spPr>
            <a:xfrm>
              <a:off x="1627396" y="321812"/>
              <a:ext cx="1476069" cy="28925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perspectiveRelaxed">
                <a:rot lat="16800000" lon="0" rev="0"/>
              </a:camera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8844" flipH="1">
              <a:off x="207960" y="1384384"/>
              <a:ext cx="1615812" cy="1615812"/>
            </a:xfrm>
            <a:prstGeom prst="rect">
              <a:avLst/>
            </a:prstGeom>
          </p:spPr>
        </p:pic>
      </p:grpSp>
      <p:sp>
        <p:nvSpPr>
          <p:cNvPr id="383" name="Oval 382"/>
          <p:cNvSpPr/>
          <p:nvPr/>
        </p:nvSpPr>
        <p:spPr>
          <a:xfrm>
            <a:off x="3692831" y="570825"/>
            <a:ext cx="1476069" cy="2629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perspectiveRelaxed">
              <a:rot lat="16800000" lon="0" rev="0"/>
            </a:camera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217085" y="2358476"/>
            <a:ext cx="1913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w Cen MT" panose="020B0602020104020603" pitchFamily="34" charset="0"/>
              </a:rPr>
              <a:t>CHARCOAL</a:t>
            </a:r>
          </a:p>
        </p:txBody>
      </p:sp>
      <p:sp>
        <p:nvSpPr>
          <p:cNvPr id="385" name="Rectangle 384"/>
          <p:cNvSpPr/>
          <p:nvPr/>
        </p:nvSpPr>
        <p:spPr>
          <a:xfrm>
            <a:off x="4570339" y="849666"/>
            <a:ext cx="407577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Charcoal burns without flames, smoke and has a high calorific value</a:t>
            </a:r>
          </a:p>
        </p:txBody>
      </p:sp>
    </p:spTree>
    <p:extLst>
      <p:ext uri="{BB962C8B-B14F-4D97-AF65-F5344CB8AC3E}">
        <p14:creationId xmlns:p14="http://schemas.microsoft.com/office/powerpoint/2010/main" val="13715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289 0.00247 L -0.21511 -0.03766 C -0.19879 -0.04661 -0.17448 -0.05155 -0.14896 -0.05155 C -0.11997 -0.05155 -0.09688 -0.04661 -0.08073 -0.03766 L -0.00261 0.00247 " pathEditMode="relative" rAng="0" ptsTypes="FffFF">
                                      <p:cBhvr>
                                        <p:cTn id="36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-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40" grpId="0" animBg="1"/>
      <p:bldP spid="383" grpId="0" animBg="1"/>
      <p:bldP spid="384" grpId="0"/>
      <p:bldP spid="3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200313\Desktop\Sources of Energy\biodigestor-alema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19"/>
          <a:stretch/>
        </p:blipFill>
        <p:spPr bwMode="auto">
          <a:xfrm>
            <a:off x="0" y="0"/>
            <a:ext cx="9139919" cy="515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515982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06355" y="3638550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BIO MASS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006464"/>
            <a:ext cx="6781800" cy="10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wastes and dead parts of living beings like plants, trees and animals, is called 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bio mass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43608" y="2330031"/>
            <a:ext cx="130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Bio mass 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328924" y="2409888"/>
            <a:ext cx="609600" cy="301951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37637" y="2330031"/>
            <a:ext cx="26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Bio gas (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Gobar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gas 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75% Methane)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31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6" grpId="0"/>
      <p:bldP spid="11" grpId="0"/>
      <p:bldP spid="12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224f08dfbf0f992ef4cea93afb5d9f738f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prstTxWarp prst="textTriangleInverted">
          <a:avLst/>
        </a:prstTxWarp>
        <a:spAutoFit/>
      </a:bodyPr>
      <a:lstStyle>
        <a:defPPr algn="ctr">
          <a:defRPr sz="4400" b="1" i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ookman Old Style" panose="02050604050505020204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318</Words>
  <Application>Microsoft Office PowerPoint</Application>
  <PresentationFormat>On-screen Show (16:9)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Aharoni</vt:lpstr>
      <vt:lpstr>Arial</vt:lpstr>
      <vt:lpstr>Berlin Sans FB Demi</vt:lpstr>
      <vt:lpstr>Calibri</vt:lpstr>
      <vt:lpstr>Rupee Foradian</vt:lpstr>
      <vt:lpstr>Tw Cen MT</vt:lpstr>
      <vt:lpstr>Wingdings</vt:lpstr>
      <vt:lpstr>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Printer &amp; Scanner</dc:creator>
  <cp:lastModifiedBy>T.S BORA</cp:lastModifiedBy>
  <cp:revision>166</cp:revision>
  <dcterms:created xsi:type="dcterms:W3CDTF">2006-08-16T00:00:00Z</dcterms:created>
  <dcterms:modified xsi:type="dcterms:W3CDTF">2022-04-25T03:25:50Z</dcterms:modified>
</cp:coreProperties>
</file>